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Lst>
  <p:sldSz cy="6858000" cx="12192000"/>
  <p:notesSz cx="6858000" cy="9144000"/>
  <p:embeddedFontLst>
    <p:embeddedFont>
      <p:font typeface="Corben"/>
      <p:bold r:id="rId37"/>
    </p:embeddedFont>
    <p:embeddedFont>
      <p:font typeface="Lily Script One"/>
      <p:regular r:id="rId38"/>
    </p:embeddedFont>
    <p:embeddedFont>
      <p:font typeface="Gill Sans"/>
      <p:bold r:id="rId3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40" roundtripDataSignature="AMtx7mihDP6v9m5dPWKmBBmWjQbkwOl87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customschemas.google.com/relationships/presentationmetadata" Target="metadata"/><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11" Type="http://schemas.openxmlformats.org/officeDocument/2006/relationships/slide" Target="slides/slide7.xml"/><Relationship Id="rId33" Type="http://schemas.openxmlformats.org/officeDocument/2006/relationships/slide" Target="slides/slide29.xml"/><Relationship Id="rId10" Type="http://schemas.openxmlformats.org/officeDocument/2006/relationships/slide" Target="slides/slide6.xml"/><Relationship Id="rId32" Type="http://schemas.openxmlformats.org/officeDocument/2006/relationships/slide" Target="slides/slide28.xml"/><Relationship Id="rId13" Type="http://schemas.openxmlformats.org/officeDocument/2006/relationships/slide" Target="slides/slide9.xml"/><Relationship Id="rId35" Type="http://schemas.openxmlformats.org/officeDocument/2006/relationships/slide" Target="slides/slide31.xml"/><Relationship Id="rId12" Type="http://schemas.openxmlformats.org/officeDocument/2006/relationships/slide" Target="slides/slide8.xml"/><Relationship Id="rId34" Type="http://schemas.openxmlformats.org/officeDocument/2006/relationships/slide" Target="slides/slide30.xml"/><Relationship Id="rId15" Type="http://schemas.openxmlformats.org/officeDocument/2006/relationships/slide" Target="slides/slide11.xml"/><Relationship Id="rId37" Type="http://schemas.openxmlformats.org/officeDocument/2006/relationships/font" Target="fonts/Corben-bold.fntdata"/><Relationship Id="rId14" Type="http://schemas.openxmlformats.org/officeDocument/2006/relationships/slide" Target="slides/slide10.xml"/><Relationship Id="rId36" Type="http://schemas.openxmlformats.org/officeDocument/2006/relationships/slide" Target="slides/slide32.xml"/><Relationship Id="rId17" Type="http://schemas.openxmlformats.org/officeDocument/2006/relationships/slide" Target="slides/slide13.xml"/><Relationship Id="rId39" Type="http://schemas.openxmlformats.org/officeDocument/2006/relationships/font" Target="fonts/GillSans-bold.fntdata"/><Relationship Id="rId16" Type="http://schemas.openxmlformats.org/officeDocument/2006/relationships/slide" Target="slides/slide12.xml"/><Relationship Id="rId38" Type="http://schemas.openxmlformats.org/officeDocument/2006/relationships/font" Target="fonts/LilyScriptOne-regular.fntdata"/><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0" name="Shape 160"/>
        <p:cNvGrpSpPr/>
        <p:nvPr/>
      </p:nvGrpSpPr>
      <p:grpSpPr>
        <a:xfrm>
          <a:off x="0" y="0"/>
          <a:ext cx="0" cy="0"/>
          <a:chOff x="0" y="0"/>
          <a:chExt cx="0" cy="0"/>
        </a:xfrm>
      </p:grpSpPr>
      <p:sp>
        <p:nvSpPr>
          <p:cNvPr id="161" name="Google Shape;161;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0" name="Shape 170"/>
        <p:cNvGrpSpPr/>
        <p:nvPr/>
      </p:nvGrpSpPr>
      <p:grpSpPr>
        <a:xfrm>
          <a:off x="0" y="0"/>
          <a:ext cx="0" cy="0"/>
          <a:chOff x="0" y="0"/>
          <a:chExt cx="0" cy="0"/>
        </a:xfrm>
      </p:grpSpPr>
      <p:sp>
        <p:nvSpPr>
          <p:cNvPr id="171" name="Google Shape;171;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0" name="Shape 180"/>
        <p:cNvGrpSpPr/>
        <p:nvPr/>
      </p:nvGrpSpPr>
      <p:grpSpPr>
        <a:xfrm>
          <a:off x="0" y="0"/>
          <a:ext cx="0" cy="0"/>
          <a:chOff x="0" y="0"/>
          <a:chExt cx="0" cy="0"/>
        </a:xfrm>
      </p:grpSpPr>
      <p:sp>
        <p:nvSpPr>
          <p:cNvPr id="181" name="Google Shape;181;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9" name="Shape 189"/>
        <p:cNvGrpSpPr/>
        <p:nvPr/>
      </p:nvGrpSpPr>
      <p:grpSpPr>
        <a:xfrm>
          <a:off x="0" y="0"/>
          <a:ext cx="0" cy="0"/>
          <a:chOff x="0" y="0"/>
          <a:chExt cx="0" cy="0"/>
        </a:xfrm>
      </p:grpSpPr>
      <p:sp>
        <p:nvSpPr>
          <p:cNvPr id="190" name="Google Shape;190;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8" name="Shape 198"/>
        <p:cNvGrpSpPr/>
        <p:nvPr/>
      </p:nvGrpSpPr>
      <p:grpSpPr>
        <a:xfrm>
          <a:off x="0" y="0"/>
          <a:ext cx="0" cy="0"/>
          <a:chOff x="0" y="0"/>
          <a:chExt cx="0" cy="0"/>
        </a:xfrm>
      </p:grpSpPr>
      <p:sp>
        <p:nvSpPr>
          <p:cNvPr id="199" name="Google Shape;199;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6" name="Shape 206"/>
        <p:cNvGrpSpPr/>
        <p:nvPr/>
      </p:nvGrpSpPr>
      <p:grpSpPr>
        <a:xfrm>
          <a:off x="0" y="0"/>
          <a:ext cx="0" cy="0"/>
          <a:chOff x="0" y="0"/>
          <a:chExt cx="0" cy="0"/>
        </a:xfrm>
      </p:grpSpPr>
      <p:sp>
        <p:nvSpPr>
          <p:cNvPr id="207" name="Google Shape;207;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5" name="Shape 215"/>
        <p:cNvGrpSpPr/>
        <p:nvPr/>
      </p:nvGrpSpPr>
      <p:grpSpPr>
        <a:xfrm>
          <a:off x="0" y="0"/>
          <a:ext cx="0" cy="0"/>
          <a:chOff x="0" y="0"/>
          <a:chExt cx="0" cy="0"/>
        </a:xfrm>
      </p:grpSpPr>
      <p:sp>
        <p:nvSpPr>
          <p:cNvPr id="216" name="Google Shape;216;p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4" name="Shape 224"/>
        <p:cNvGrpSpPr/>
        <p:nvPr/>
      </p:nvGrpSpPr>
      <p:grpSpPr>
        <a:xfrm>
          <a:off x="0" y="0"/>
          <a:ext cx="0" cy="0"/>
          <a:chOff x="0" y="0"/>
          <a:chExt cx="0" cy="0"/>
        </a:xfrm>
      </p:grpSpPr>
      <p:sp>
        <p:nvSpPr>
          <p:cNvPr id="225" name="Google Shape;225;p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2" name="Shape 232"/>
        <p:cNvGrpSpPr/>
        <p:nvPr/>
      </p:nvGrpSpPr>
      <p:grpSpPr>
        <a:xfrm>
          <a:off x="0" y="0"/>
          <a:ext cx="0" cy="0"/>
          <a:chOff x="0" y="0"/>
          <a:chExt cx="0" cy="0"/>
        </a:xfrm>
      </p:grpSpPr>
      <p:sp>
        <p:nvSpPr>
          <p:cNvPr id="233" name="Google Shape;233;p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1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0" name="Shape 240"/>
        <p:cNvGrpSpPr/>
        <p:nvPr/>
      </p:nvGrpSpPr>
      <p:grpSpPr>
        <a:xfrm>
          <a:off x="0" y="0"/>
          <a:ext cx="0" cy="0"/>
          <a:chOff x="0" y="0"/>
          <a:chExt cx="0" cy="0"/>
        </a:xfrm>
      </p:grpSpPr>
      <p:sp>
        <p:nvSpPr>
          <p:cNvPr id="241" name="Google Shape;241;p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 name="Shape 87"/>
        <p:cNvGrpSpPr/>
        <p:nvPr/>
      </p:nvGrpSpPr>
      <p:grpSpPr>
        <a:xfrm>
          <a:off x="0" y="0"/>
          <a:ext cx="0" cy="0"/>
          <a:chOff x="0" y="0"/>
          <a:chExt cx="0" cy="0"/>
        </a:xfrm>
      </p:grpSpPr>
      <p:sp>
        <p:nvSpPr>
          <p:cNvPr id="88" name="Google Shape;88;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1" name="Shape 251"/>
        <p:cNvGrpSpPr/>
        <p:nvPr/>
      </p:nvGrpSpPr>
      <p:grpSpPr>
        <a:xfrm>
          <a:off x="0" y="0"/>
          <a:ext cx="0" cy="0"/>
          <a:chOff x="0" y="0"/>
          <a:chExt cx="0" cy="0"/>
        </a:xfrm>
      </p:grpSpPr>
      <p:sp>
        <p:nvSpPr>
          <p:cNvPr id="252" name="Google Shape;252;p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2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9" name="Shape 259"/>
        <p:cNvGrpSpPr/>
        <p:nvPr/>
      </p:nvGrpSpPr>
      <p:grpSpPr>
        <a:xfrm>
          <a:off x="0" y="0"/>
          <a:ext cx="0" cy="0"/>
          <a:chOff x="0" y="0"/>
          <a:chExt cx="0" cy="0"/>
        </a:xfrm>
      </p:grpSpPr>
      <p:sp>
        <p:nvSpPr>
          <p:cNvPr id="260" name="Google Shape;260;p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2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8" name="Shape 268"/>
        <p:cNvGrpSpPr/>
        <p:nvPr/>
      </p:nvGrpSpPr>
      <p:grpSpPr>
        <a:xfrm>
          <a:off x="0" y="0"/>
          <a:ext cx="0" cy="0"/>
          <a:chOff x="0" y="0"/>
          <a:chExt cx="0" cy="0"/>
        </a:xfrm>
      </p:grpSpPr>
      <p:sp>
        <p:nvSpPr>
          <p:cNvPr id="269" name="Google Shape;269;p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2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6" name="Shape 276"/>
        <p:cNvGrpSpPr/>
        <p:nvPr/>
      </p:nvGrpSpPr>
      <p:grpSpPr>
        <a:xfrm>
          <a:off x="0" y="0"/>
          <a:ext cx="0" cy="0"/>
          <a:chOff x="0" y="0"/>
          <a:chExt cx="0" cy="0"/>
        </a:xfrm>
      </p:grpSpPr>
      <p:sp>
        <p:nvSpPr>
          <p:cNvPr id="277" name="Google Shape;277;p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2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5" name="Shape 285"/>
        <p:cNvGrpSpPr/>
        <p:nvPr/>
      </p:nvGrpSpPr>
      <p:grpSpPr>
        <a:xfrm>
          <a:off x="0" y="0"/>
          <a:ext cx="0" cy="0"/>
          <a:chOff x="0" y="0"/>
          <a:chExt cx="0" cy="0"/>
        </a:xfrm>
      </p:grpSpPr>
      <p:sp>
        <p:nvSpPr>
          <p:cNvPr id="286" name="Google Shape;286;p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2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5" name="Shape 295"/>
        <p:cNvGrpSpPr/>
        <p:nvPr/>
      </p:nvGrpSpPr>
      <p:grpSpPr>
        <a:xfrm>
          <a:off x="0" y="0"/>
          <a:ext cx="0" cy="0"/>
          <a:chOff x="0" y="0"/>
          <a:chExt cx="0" cy="0"/>
        </a:xfrm>
      </p:grpSpPr>
      <p:sp>
        <p:nvSpPr>
          <p:cNvPr id="296" name="Google Shape;296;p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2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4" name="Shape 304"/>
        <p:cNvGrpSpPr/>
        <p:nvPr/>
      </p:nvGrpSpPr>
      <p:grpSpPr>
        <a:xfrm>
          <a:off x="0" y="0"/>
          <a:ext cx="0" cy="0"/>
          <a:chOff x="0" y="0"/>
          <a:chExt cx="0" cy="0"/>
        </a:xfrm>
      </p:grpSpPr>
      <p:sp>
        <p:nvSpPr>
          <p:cNvPr id="305" name="Google Shape;305;p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2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3" name="Shape 313"/>
        <p:cNvGrpSpPr/>
        <p:nvPr/>
      </p:nvGrpSpPr>
      <p:grpSpPr>
        <a:xfrm>
          <a:off x="0" y="0"/>
          <a:ext cx="0" cy="0"/>
          <a:chOff x="0" y="0"/>
          <a:chExt cx="0" cy="0"/>
        </a:xfrm>
      </p:grpSpPr>
      <p:sp>
        <p:nvSpPr>
          <p:cNvPr id="314" name="Google Shape;314;p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2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6" name="Shape 326"/>
        <p:cNvGrpSpPr/>
        <p:nvPr/>
      </p:nvGrpSpPr>
      <p:grpSpPr>
        <a:xfrm>
          <a:off x="0" y="0"/>
          <a:ext cx="0" cy="0"/>
          <a:chOff x="0" y="0"/>
          <a:chExt cx="0" cy="0"/>
        </a:xfrm>
      </p:grpSpPr>
      <p:sp>
        <p:nvSpPr>
          <p:cNvPr id="327" name="Google Shape;327;p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2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6" name="Shape 336"/>
        <p:cNvGrpSpPr/>
        <p:nvPr/>
      </p:nvGrpSpPr>
      <p:grpSpPr>
        <a:xfrm>
          <a:off x="0" y="0"/>
          <a:ext cx="0" cy="0"/>
          <a:chOff x="0" y="0"/>
          <a:chExt cx="0" cy="0"/>
        </a:xfrm>
      </p:grpSpPr>
      <p:sp>
        <p:nvSpPr>
          <p:cNvPr id="337" name="Google Shape;337;p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2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 name="Shape 96"/>
        <p:cNvGrpSpPr/>
        <p:nvPr/>
      </p:nvGrpSpPr>
      <p:grpSpPr>
        <a:xfrm>
          <a:off x="0" y="0"/>
          <a:ext cx="0" cy="0"/>
          <a:chOff x="0" y="0"/>
          <a:chExt cx="0" cy="0"/>
        </a:xfrm>
      </p:grpSpPr>
      <p:sp>
        <p:nvSpPr>
          <p:cNvPr id="97" name="Google Shape;97;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4" name="Shape 344"/>
        <p:cNvGrpSpPr/>
        <p:nvPr/>
      </p:nvGrpSpPr>
      <p:grpSpPr>
        <a:xfrm>
          <a:off x="0" y="0"/>
          <a:ext cx="0" cy="0"/>
          <a:chOff x="0" y="0"/>
          <a:chExt cx="0" cy="0"/>
        </a:xfrm>
      </p:grpSpPr>
      <p:sp>
        <p:nvSpPr>
          <p:cNvPr id="345" name="Google Shape;345;p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3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1" name="Shape 351"/>
        <p:cNvGrpSpPr/>
        <p:nvPr/>
      </p:nvGrpSpPr>
      <p:grpSpPr>
        <a:xfrm>
          <a:off x="0" y="0"/>
          <a:ext cx="0" cy="0"/>
          <a:chOff x="0" y="0"/>
          <a:chExt cx="0" cy="0"/>
        </a:xfrm>
      </p:grpSpPr>
      <p:sp>
        <p:nvSpPr>
          <p:cNvPr id="352" name="Google Shape;352;p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3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9" name="Shape 359"/>
        <p:cNvGrpSpPr/>
        <p:nvPr/>
      </p:nvGrpSpPr>
      <p:grpSpPr>
        <a:xfrm>
          <a:off x="0" y="0"/>
          <a:ext cx="0" cy="0"/>
          <a:chOff x="0" y="0"/>
          <a:chExt cx="0" cy="0"/>
        </a:xfrm>
      </p:grpSpPr>
      <p:sp>
        <p:nvSpPr>
          <p:cNvPr id="360" name="Google Shape;360;p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3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 name="Shape 104"/>
        <p:cNvGrpSpPr/>
        <p:nvPr/>
      </p:nvGrpSpPr>
      <p:grpSpPr>
        <a:xfrm>
          <a:off x="0" y="0"/>
          <a:ext cx="0" cy="0"/>
          <a:chOff x="0" y="0"/>
          <a:chExt cx="0" cy="0"/>
        </a:xfrm>
      </p:grpSpPr>
      <p:sp>
        <p:nvSpPr>
          <p:cNvPr id="105" name="Google Shape;105;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 name="Shape 116"/>
        <p:cNvGrpSpPr/>
        <p:nvPr/>
      </p:nvGrpSpPr>
      <p:grpSpPr>
        <a:xfrm>
          <a:off x="0" y="0"/>
          <a:ext cx="0" cy="0"/>
          <a:chOff x="0" y="0"/>
          <a:chExt cx="0" cy="0"/>
        </a:xfrm>
      </p:grpSpPr>
      <p:sp>
        <p:nvSpPr>
          <p:cNvPr id="117" name="Google Shape;117;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 name="Shape 124"/>
        <p:cNvGrpSpPr/>
        <p:nvPr/>
      </p:nvGrpSpPr>
      <p:grpSpPr>
        <a:xfrm>
          <a:off x="0" y="0"/>
          <a:ext cx="0" cy="0"/>
          <a:chOff x="0" y="0"/>
          <a:chExt cx="0" cy="0"/>
        </a:xfrm>
      </p:grpSpPr>
      <p:sp>
        <p:nvSpPr>
          <p:cNvPr id="125" name="Google Shape;125;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3" name="Shape 133"/>
        <p:cNvGrpSpPr/>
        <p:nvPr/>
      </p:nvGrpSpPr>
      <p:grpSpPr>
        <a:xfrm>
          <a:off x="0" y="0"/>
          <a:ext cx="0" cy="0"/>
          <a:chOff x="0" y="0"/>
          <a:chExt cx="0" cy="0"/>
        </a:xfrm>
      </p:grpSpPr>
      <p:sp>
        <p:nvSpPr>
          <p:cNvPr id="134" name="Google Shape;134;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4" name="Shape 144"/>
        <p:cNvGrpSpPr/>
        <p:nvPr/>
      </p:nvGrpSpPr>
      <p:grpSpPr>
        <a:xfrm>
          <a:off x="0" y="0"/>
          <a:ext cx="0" cy="0"/>
          <a:chOff x="0" y="0"/>
          <a:chExt cx="0" cy="0"/>
        </a:xfrm>
      </p:grpSpPr>
      <p:sp>
        <p:nvSpPr>
          <p:cNvPr id="145" name="Google Shape;145;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2" name="Shape 152"/>
        <p:cNvGrpSpPr/>
        <p:nvPr/>
      </p:nvGrpSpPr>
      <p:grpSpPr>
        <a:xfrm>
          <a:off x="0" y="0"/>
          <a:ext cx="0" cy="0"/>
          <a:chOff x="0" y="0"/>
          <a:chExt cx="0" cy="0"/>
        </a:xfrm>
      </p:grpSpPr>
      <p:sp>
        <p:nvSpPr>
          <p:cNvPr id="153" name="Google Shape;153;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11" name="Shape 11"/>
        <p:cNvGrpSpPr/>
        <p:nvPr/>
      </p:nvGrpSpPr>
      <p:grpSpPr>
        <a:xfrm>
          <a:off x="0" y="0"/>
          <a:ext cx="0" cy="0"/>
          <a:chOff x="0" y="0"/>
          <a:chExt cx="0" cy="0"/>
        </a:xfrm>
      </p:grpSpPr>
      <p:sp>
        <p:nvSpPr>
          <p:cNvPr id="12" name="Google Shape;12;p34"/>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 name="Google Shape;13;p34"/>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4" name="Google Shape;14;p3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 name="Google Shape;15;p3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 name="Google Shape;16;p3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type="vertTx">
  <p:cSld name="VERTICAL_TEXT">
    <p:spTree>
      <p:nvGrpSpPr>
        <p:cNvPr id="68" name="Shape 68"/>
        <p:cNvGrpSpPr/>
        <p:nvPr/>
      </p:nvGrpSpPr>
      <p:grpSpPr>
        <a:xfrm>
          <a:off x="0" y="0"/>
          <a:ext cx="0" cy="0"/>
          <a:chOff x="0" y="0"/>
          <a:chExt cx="0" cy="0"/>
        </a:xfrm>
      </p:grpSpPr>
      <p:sp>
        <p:nvSpPr>
          <p:cNvPr id="69" name="Google Shape;69;p4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43"/>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 name="Google Shape;71;p4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4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4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44"/>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44"/>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7" name="Google Shape;77;p4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4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4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7" name="Shape 17"/>
        <p:cNvGrpSpPr/>
        <p:nvPr/>
      </p:nvGrpSpPr>
      <p:grpSpPr>
        <a:xfrm>
          <a:off x="0" y="0"/>
          <a:ext cx="0" cy="0"/>
          <a:chOff x="0" y="0"/>
          <a:chExt cx="0" cy="0"/>
        </a:xfrm>
      </p:grpSpPr>
      <p:sp>
        <p:nvSpPr>
          <p:cNvPr id="18" name="Google Shape;18;p3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3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3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21" name="Shape 21"/>
        <p:cNvGrpSpPr/>
        <p:nvPr/>
      </p:nvGrpSpPr>
      <p:grpSpPr>
        <a:xfrm>
          <a:off x="0" y="0"/>
          <a:ext cx="0" cy="0"/>
          <a:chOff x="0" y="0"/>
          <a:chExt cx="0" cy="0"/>
        </a:xfrm>
      </p:grpSpPr>
      <p:sp>
        <p:nvSpPr>
          <p:cNvPr id="22" name="Google Shape;22;p3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36"/>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 name="Google Shape;24;p36"/>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5" name="Google Shape;25;p3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 name="Google Shape;27;p3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28" name="Shape 28"/>
        <p:cNvGrpSpPr/>
        <p:nvPr/>
      </p:nvGrpSpPr>
      <p:grpSpPr>
        <a:xfrm>
          <a:off x="0" y="0"/>
          <a:ext cx="0" cy="0"/>
          <a:chOff x="0" y="0"/>
          <a:chExt cx="0" cy="0"/>
        </a:xfrm>
      </p:grpSpPr>
      <p:sp>
        <p:nvSpPr>
          <p:cNvPr id="29" name="Google Shape;29;p37"/>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0" name="Google Shape;30;p37"/>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1" name="Google Shape;31;p37"/>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 name="Google Shape;32;p37"/>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3" name="Google Shape;33;p37"/>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 name="Google Shape;34;p3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3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 name="Google Shape;36;p3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37" name="Shape 37"/>
        <p:cNvGrpSpPr/>
        <p:nvPr/>
      </p:nvGrpSpPr>
      <p:grpSpPr>
        <a:xfrm>
          <a:off x="0" y="0"/>
          <a:ext cx="0" cy="0"/>
          <a:chOff x="0" y="0"/>
          <a:chExt cx="0" cy="0"/>
        </a:xfrm>
      </p:grpSpPr>
      <p:sp>
        <p:nvSpPr>
          <p:cNvPr id="38" name="Google Shape;38;p3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9" name="Google Shape;39;p38"/>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 name="Google Shape;40;p3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 name="Google Shape;41;p3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3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43" name="Shape 43"/>
        <p:cNvGrpSpPr/>
        <p:nvPr/>
      </p:nvGrpSpPr>
      <p:grpSpPr>
        <a:xfrm>
          <a:off x="0" y="0"/>
          <a:ext cx="0" cy="0"/>
          <a:chOff x="0" y="0"/>
          <a:chExt cx="0" cy="0"/>
        </a:xfrm>
      </p:grpSpPr>
      <p:sp>
        <p:nvSpPr>
          <p:cNvPr id="44" name="Google Shape;44;p3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5" name="Google Shape;45;p3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 name="Google Shape;46;p3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3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48" name="Shape 48"/>
        <p:cNvGrpSpPr/>
        <p:nvPr/>
      </p:nvGrpSpPr>
      <p:grpSpPr>
        <a:xfrm>
          <a:off x="0" y="0"/>
          <a:ext cx="0" cy="0"/>
          <a:chOff x="0" y="0"/>
          <a:chExt cx="0" cy="0"/>
        </a:xfrm>
      </p:grpSpPr>
      <p:sp>
        <p:nvSpPr>
          <p:cNvPr id="49" name="Google Shape;49;p40"/>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0" name="Google Shape;50;p40"/>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51" name="Google Shape;51;p4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4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4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spTree>
      <p:nvGrpSpPr>
        <p:cNvPr id="54" name="Shape 54"/>
        <p:cNvGrpSpPr/>
        <p:nvPr/>
      </p:nvGrpSpPr>
      <p:grpSpPr>
        <a:xfrm>
          <a:off x="0" y="0"/>
          <a:ext cx="0" cy="0"/>
          <a:chOff x="0" y="0"/>
          <a:chExt cx="0" cy="0"/>
        </a:xfrm>
      </p:grpSpPr>
      <p:sp>
        <p:nvSpPr>
          <p:cNvPr id="55" name="Google Shape;55;p41"/>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41"/>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7" name="Google Shape;57;p41"/>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 name="Google Shape;58;p4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4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4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type="picTx">
  <p:cSld name="PICTURE_WITH_CAPTION_TEXT">
    <p:spTree>
      <p:nvGrpSpPr>
        <p:cNvPr id="61" name="Shape 61"/>
        <p:cNvGrpSpPr/>
        <p:nvPr/>
      </p:nvGrpSpPr>
      <p:grpSpPr>
        <a:xfrm>
          <a:off x="0" y="0"/>
          <a:ext cx="0" cy="0"/>
          <a:chOff x="0" y="0"/>
          <a:chExt cx="0" cy="0"/>
        </a:xfrm>
      </p:grpSpPr>
      <p:sp>
        <p:nvSpPr>
          <p:cNvPr id="62" name="Google Shape;62;p42"/>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42"/>
          <p:cNvSpPr/>
          <p:nvPr>
            <p:ph idx="2" type="pic"/>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lvl="0" marR="0" rtl="0" algn="l">
              <a:lnSpc>
                <a:spcPct val="90000"/>
              </a:lnSpc>
              <a:spcBef>
                <a:spcPts val="1000"/>
              </a:spcBef>
              <a:spcAft>
                <a:spcPts val="0"/>
              </a:spcAft>
              <a:buClr>
                <a:schemeClr val="dk1"/>
              </a:buClr>
              <a:buSzPts val="3200"/>
              <a:buFont typeface="Arial"/>
              <a:buNone/>
              <a:defRPr b="0" i="0" sz="3200" u="none" cap="none" strike="noStrike">
                <a:solidFill>
                  <a:schemeClr val="dk1"/>
                </a:solidFill>
                <a:latin typeface="Calibri"/>
                <a:ea typeface="Calibri"/>
                <a:cs typeface="Calibri"/>
                <a:sym typeface="Calibri"/>
              </a:defRPr>
            </a:lvl1pPr>
            <a:lvl2pPr lvl="1" marR="0" rtl="0" algn="l">
              <a:lnSpc>
                <a:spcPct val="90000"/>
              </a:lnSpc>
              <a:spcBef>
                <a:spcPts val="50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64" name="Google Shape;64;p42"/>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5" name="Google Shape;65;p4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4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4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5" name="Shape 5"/>
        <p:cNvGrpSpPr/>
        <p:nvPr/>
      </p:nvGrpSpPr>
      <p:grpSpPr>
        <a:xfrm>
          <a:off x="0" y="0"/>
          <a:ext cx="0" cy="0"/>
          <a:chOff x="0" y="0"/>
          <a:chExt cx="0" cy="0"/>
        </a:xfrm>
      </p:grpSpPr>
      <p:sp>
        <p:nvSpPr>
          <p:cNvPr id="6" name="Google Shape;6;p3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3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 name="Google Shape;8;p3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3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3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N"/>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0.png"/><Relationship Id="rId4" Type="http://schemas.openxmlformats.org/officeDocument/2006/relationships/image" Target="../media/image1.png"/><Relationship Id="rId5" Type="http://schemas.openxmlformats.org/officeDocument/2006/relationships/image" Target="../media/image22.png"/><Relationship Id="rId6" Type="http://schemas.openxmlformats.org/officeDocument/2006/relationships/image" Target="../media/image19.png"/><Relationship Id="rId7" Type="http://schemas.openxmlformats.org/officeDocument/2006/relationships/image" Target="../media/image17.png"/><Relationship Id="rId8" Type="http://schemas.openxmlformats.org/officeDocument/2006/relationships/image" Target="../media/image1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30.png"/><Relationship Id="rId4" Type="http://schemas.openxmlformats.org/officeDocument/2006/relationships/image" Target="../media/image21.png"/><Relationship Id="rId5" Type="http://schemas.openxmlformats.org/officeDocument/2006/relationships/image" Target="../media/image24.png"/><Relationship Id="rId6" Type="http://schemas.openxmlformats.org/officeDocument/2006/relationships/image" Target="../media/image23.png"/><Relationship Id="rId7" Type="http://schemas.openxmlformats.org/officeDocument/2006/relationships/image" Target="../media/image26.png"/><Relationship Id="rId8" Type="http://schemas.openxmlformats.org/officeDocument/2006/relationships/image" Target="../media/image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25.png"/><Relationship Id="rId4" Type="http://schemas.openxmlformats.org/officeDocument/2006/relationships/image" Target="../media/image29.png"/><Relationship Id="rId5" Type="http://schemas.openxmlformats.org/officeDocument/2006/relationships/image" Target="../media/image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image" Target="../media/image31.png"/><Relationship Id="rId4" Type="http://schemas.openxmlformats.org/officeDocument/2006/relationships/image" Target="../media/image27.png"/><Relationship Id="rId5" Type="http://schemas.openxmlformats.org/officeDocument/2006/relationships/image" Target="../media/image28.png"/><Relationship Id="rId6" Type="http://schemas.openxmlformats.org/officeDocument/2006/relationships/image" Target="../media/image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32.png"/><Relationship Id="rId4" Type="http://schemas.openxmlformats.org/officeDocument/2006/relationships/image" Target="../media/image33.png"/><Relationship Id="rId5" Type="http://schemas.openxmlformats.org/officeDocument/2006/relationships/image" Target="../media/image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1.png"/><Relationship Id="rId4" Type="http://schemas.openxmlformats.org/officeDocument/2006/relationships/image" Target="../media/image3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1.png"/><Relationship Id="rId4" Type="http://schemas.openxmlformats.org/officeDocument/2006/relationships/image" Target="../media/image3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1.png"/><Relationship Id="rId4" Type="http://schemas.openxmlformats.org/officeDocument/2006/relationships/image" Target="../media/image3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1.png"/><Relationship Id="rId4" Type="http://schemas.openxmlformats.org/officeDocument/2006/relationships/image" Target="../media/image3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69.png"/><Relationship Id="rId4" Type="http://schemas.openxmlformats.org/officeDocument/2006/relationships/image" Target="../media/image64.png"/><Relationship Id="rId5" Type="http://schemas.openxmlformats.org/officeDocument/2006/relationships/image" Target="../media/image39.png"/><Relationship Id="rId6" Type="http://schemas.openxmlformats.org/officeDocument/2006/relationships/image" Target="../media/image37.png"/><Relationship Id="rId7"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5.png"/><Relationship Id="rId4" Type="http://schemas.openxmlformats.org/officeDocument/2006/relationships/image" Target="../media/image2.jpg"/><Relationship Id="rId5" Type="http://schemas.openxmlformats.org/officeDocument/2006/relationships/image" Target="../media/image63.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1.png"/><Relationship Id="rId4" Type="http://schemas.openxmlformats.org/officeDocument/2006/relationships/image" Target="../media/image4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image" Target="../media/image1.png"/><Relationship Id="rId4" Type="http://schemas.openxmlformats.org/officeDocument/2006/relationships/image" Target="../media/image4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 Id="rId3" Type="http://schemas.openxmlformats.org/officeDocument/2006/relationships/image" Target="../media/image1.png"/><Relationship Id="rId4" Type="http://schemas.openxmlformats.org/officeDocument/2006/relationships/image" Target="../media/image5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 Id="rId3" Type="http://schemas.openxmlformats.org/officeDocument/2006/relationships/image" Target="../media/image1.png"/><Relationship Id="rId4" Type="http://schemas.openxmlformats.org/officeDocument/2006/relationships/image" Target="../media/image53.png"/><Relationship Id="rId5" Type="http://schemas.openxmlformats.org/officeDocument/2006/relationships/image" Target="../media/image5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41.png"/><Relationship Id="rId4" Type="http://schemas.openxmlformats.org/officeDocument/2006/relationships/image" Target="../media/image42.png"/><Relationship Id="rId5" Type="http://schemas.openxmlformats.org/officeDocument/2006/relationships/image" Target="../media/image43.png"/><Relationship Id="rId6" Type="http://schemas.openxmlformats.org/officeDocument/2006/relationships/image" Target="../media/image59.png"/><Relationship Id="rId7" Type="http://schemas.openxmlformats.org/officeDocument/2006/relationships/image" Target="../media/image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44.png"/><Relationship Id="rId4" Type="http://schemas.openxmlformats.org/officeDocument/2006/relationships/image" Target="../media/image46.png"/><Relationship Id="rId5" Type="http://schemas.openxmlformats.org/officeDocument/2006/relationships/image" Target="../media/image47.png"/><Relationship Id="rId6" Type="http://schemas.openxmlformats.org/officeDocument/2006/relationships/image" Target="../media/image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 Id="rId3" Type="http://schemas.openxmlformats.org/officeDocument/2006/relationships/image" Target="../media/image1.png"/><Relationship Id="rId4" Type="http://schemas.openxmlformats.org/officeDocument/2006/relationships/image" Target="../media/image65.png"/><Relationship Id="rId5" Type="http://schemas.openxmlformats.org/officeDocument/2006/relationships/image" Target="../media/image6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 Id="rId3" Type="http://schemas.openxmlformats.org/officeDocument/2006/relationships/image" Target="../media/image49.png"/><Relationship Id="rId4" Type="http://schemas.openxmlformats.org/officeDocument/2006/relationships/image" Target="../media/image48.png"/><Relationship Id="rId9" Type="http://schemas.openxmlformats.org/officeDocument/2006/relationships/image" Target="../media/image56.png"/><Relationship Id="rId5" Type="http://schemas.openxmlformats.org/officeDocument/2006/relationships/image" Target="../media/image50.png"/><Relationship Id="rId6" Type="http://schemas.openxmlformats.org/officeDocument/2006/relationships/image" Target="../media/image1.png"/><Relationship Id="rId7" Type="http://schemas.openxmlformats.org/officeDocument/2006/relationships/image" Target="../media/image58.png"/><Relationship Id="rId8" Type="http://schemas.openxmlformats.org/officeDocument/2006/relationships/image" Target="../media/image6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 Id="rId3" Type="http://schemas.openxmlformats.org/officeDocument/2006/relationships/image" Target="../media/image51.png"/><Relationship Id="rId4" Type="http://schemas.openxmlformats.org/officeDocument/2006/relationships/image" Target="../media/image1.png"/><Relationship Id="rId5" Type="http://schemas.openxmlformats.org/officeDocument/2006/relationships/image" Target="../media/image54.png"/><Relationship Id="rId6" Type="http://schemas.openxmlformats.org/officeDocument/2006/relationships/image" Target="../media/image5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 Id="rId3" Type="http://schemas.openxmlformats.org/officeDocument/2006/relationships/image" Target="../media/image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xml"/><Relationship Id="rId3" Type="http://schemas.openxmlformats.org/officeDocument/2006/relationships/image" Target="../media/image1.png"/><Relationship Id="rId4" Type="http://schemas.openxmlformats.org/officeDocument/2006/relationships/image" Target="../media/image62.png"/></Relationships>
</file>

<file path=ppt/slides/_rels/slide32.xml.rels><?xml version="1.0" encoding="UTF-8" standalone="yes"?><Relationships xmlns="http://schemas.openxmlformats.org/package/2006/relationships"><Relationship Id="rId11" Type="http://schemas.openxmlformats.org/officeDocument/2006/relationships/hyperlink" Target="https://python.gotrained.com/yelp-fusion-api-tutorial/" TargetMode="External"/><Relationship Id="rId10" Type="http://schemas.openxmlformats.org/officeDocument/2006/relationships/hyperlink" Target="https://www.movable-type.co.uk/scripts/latlong.html" TargetMode="External"/><Relationship Id="rId13" Type="http://schemas.openxmlformats.org/officeDocument/2006/relationships/image" Target="../media/image61.png"/><Relationship Id="rId12" Type="http://schemas.openxmlformats.org/officeDocument/2006/relationships/hyperlink" Target="https://developers.google.com/places/web-service/search#PlaceSearchRequests" TargetMode="External"/><Relationship Id="rId1" Type="http://schemas.openxmlformats.org/officeDocument/2006/relationships/slideLayout" Target="../slideLayouts/slideLayout5.xml"/><Relationship Id="rId2" Type="http://schemas.openxmlformats.org/officeDocument/2006/relationships/notesSlide" Target="../notesSlides/notesSlide32.xml"/><Relationship Id="rId3" Type="http://schemas.openxmlformats.org/officeDocument/2006/relationships/hyperlink" Target="http://insideairbnb.com/berlin/" TargetMode="External"/><Relationship Id="rId4" Type="http://schemas.openxmlformats.org/officeDocument/2006/relationships/image" Target="../media/image1.png"/><Relationship Id="rId9" Type="http://schemas.openxmlformats.org/officeDocument/2006/relationships/hyperlink" Target="https://www.dataquest.io/blog/tutorial-time-series-analysis-with-pandas/" TargetMode="External"/><Relationship Id="rId5" Type="http://schemas.openxmlformats.org/officeDocument/2006/relationships/image" Target="../media/image68.png"/><Relationship Id="rId6" Type="http://schemas.openxmlformats.org/officeDocument/2006/relationships/image" Target="../media/image60.png"/><Relationship Id="rId7" Type="http://schemas.openxmlformats.org/officeDocument/2006/relationships/hyperlink" Target="http://insideairbnb.com/berlin/" TargetMode="External"/><Relationship Id="rId8" Type="http://schemas.openxmlformats.org/officeDocument/2006/relationships/hyperlink" Target="https://www.dataquest.io/blog/tutorial-time-series-analysis-with-pandas/"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hyperlink" Target="http://insideairbnb.com/get-the-data.html" TargetMode="External"/><Relationship Id="rId4" Type="http://schemas.openxmlformats.org/officeDocument/2006/relationships/hyperlink" Target="https://api.yelp.com/v3/businesses/search" TargetMode="External"/><Relationship Id="rId5" Type="http://schemas.openxmlformats.org/officeDocument/2006/relationships/hyperlink" Target="https://maps.googleapis.com/maps/api/geocode/json" TargetMode="External"/><Relationship Id="rId6" Type="http://schemas.openxmlformats.org/officeDocument/2006/relationships/image" Target="../media/image14.png"/><Relationship Id="rId7" Type="http://schemas.openxmlformats.org/officeDocument/2006/relationships/image" Target="../media/image1.png"/><Relationship Id="rId8"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1.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1.png"/><Relationship Id="rId4" Type="http://schemas.openxmlformats.org/officeDocument/2006/relationships/image" Target="../media/image9.png"/><Relationship Id="rId5"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1.png"/><Relationship Id="rId4" Type="http://schemas.openxmlformats.org/officeDocument/2006/relationships/image" Target="../media/image11.png"/><Relationship Id="rId5" Type="http://schemas.openxmlformats.org/officeDocument/2006/relationships/image" Target="../media/image10.png"/><Relationship Id="rId6" Type="http://schemas.openxmlformats.org/officeDocument/2006/relationships/image" Target="../media/image13.png"/><Relationship Id="rId7"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16.png"/><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 name="Shape 83"/>
        <p:cNvGrpSpPr/>
        <p:nvPr/>
      </p:nvGrpSpPr>
      <p:grpSpPr>
        <a:xfrm>
          <a:off x="0" y="0"/>
          <a:ext cx="0" cy="0"/>
          <a:chOff x="0" y="0"/>
          <a:chExt cx="0" cy="0"/>
        </a:xfrm>
      </p:grpSpPr>
      <p:pic>
        <p:nvPicPr>
          <p:cNvPr id="84" name="Google Shape;84;p1"/>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85" name="Google Shape;85;p1"/>
          <p:cNvSpPr txBox="1"/>
          <p:nvPr>
            <p:ph type="ctrTitle"/>
          </p:nvPr>
        </p:nvSpPr>
        <p:spPr>
          <a:xfrm>
            <a:off x="1681164" y="0"/>
            <a:ext cx="9144000" cy="23876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lt1"/>
              </a:buClr>
              <a:buSzPts val="7200"/>
              <a:buFont typeface="Federo"/>
              <a:buNone/>
            </a:pPr>
            <a:r>
              <a:rPr b="1" lang="en-IN" sz="7200">
                <a:solidFill>
                  <a:schemeClr val="lt1"/>
                </a:solidFill>
                <a:latin typeface="Federo"/>
                <a:ea typeface="Federo"/>
                <a:cs typeface="Federo"/>
                <a:sym typeface="Federo"/>
              </a:rPr>
              <a:t>Futuristic</a:t>
            </a:r>
            <a:r>
              <a:rPr b="1" lang="en-IN">
                <a:solidFill>
                  <a:schemeClr val="lt1"/>
                </a:solidFill>
                <a:latin typeface="Gill Sans"/>
                <a:ea typeface="Gill Sans"/>
                <a:cs typeface="Gill Sans"/>
                <a:sym typeface="Gill Sans"/>
              </a:rPr>
              <a:t> </a:t>
            </a:r>
            <a:br>
              <a:rPr b="1" lang="en-IN">
                <a:solidFill>
                  <a:schemeClr val="lt1"/>
                </a:solidFill>
                <a:latin typeface="Gill Sans"/>
                <a:ea typeface="Gill Sans"/>
                <a:cs typeface="Gill Sans"/>
                <a:sym typeface="Gill Sans"/>
              </a:rPr>
            </a:br>
            <a:endParaRPr b="1">
              <a:solidFill>
                <a:schemeClr val="lt1"/>
              </a:solidFill>
              <a:latin typeface="Gill Sans"/>
              <a:ea typeface="Gill Sans"/>
              <a:cs typeface="Gill Sans"/>
              <a:sym typeface="Gill Sans"/>
            </a:endParaRPr>
          </a:p>
        </p:txBody>
      </p:sp>
      <p:sp>
        <p:nvSpPr>
          <p:cNvPr id="86" name="Google Shape;86;p1"/>
          <p:cNvSpPr txBox="1"/>
          <p:nvPr/>
        </p:nvSpPr>
        <p:spPr>
          <a:xfrm>
            <a:off x="10439398" y="5000627"/>
            <a:ext cx="1752602" cy="163121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i="1" sz="2500">
              <a:solidFill>
                <a:schemeClr val="lt1"/>
              </a:solidFill>
              <a:latin typeface="Lily Script One"/>
              <a:ea typeface="Lily Script One"/>
              <a:cs typeface="Lily Script One"/>
              <a:sym typeface="Lily Script One"/>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3" name="Shape 163"/>
        <p:cNvGrpSpPr/>
        <p:nvPr/>
      </p:nvGrpSpPr>
      <p:grpSpPr>
        <a:xfrm>
          <a:off x="0" y="0"/>
          <a:ext cx="0" cy="0"/>
          <a:chOff x="0" y="0"/>
          <a:chExt cx="0" cy="0"/>
        </a:xfrm>
      </p:grpSpPr>
      <p:pic>
        <p:nvPicPr>
          <p:cNvPr id="164" name="Google Shape;164;p10"/>
          <p:cNvPicPr preferRelativeResize="0"/>
          <p:nvPr/>
        </p:nvPicPr>
        <p:blipFill rotWithShape="1">
          <a:blip r:embed="rId3">
            <a:alphaModFix/>
          </a:blip>
          <a:srcRect b="0" l="0" r="0" t="0"/>
          <a:stretch/>
        </p:blipFill>
        <p:spPr>
          <a:xfrm>
            <a:off x="10401300" y="1690688"/>
            <a:ext cx="1600200" cy="3338512"/>
          </a:xfrm>
          <a:prstGeom prst="rect">
            <a:avLst/>
          </a:prstGeom>
          <a:noFill/>
          <a:ln>
            <a:noFill/>
          </a:ln>
        </p:spPr>
      </p:pic>
      <p:pic>
        <p:nvPicPr>
          <p:cNvPr id="165" name="Google Shape;165;p10"/>
          <p:cNvPicPr preferRelativeResize="0"/>
          <p:nvPr/>
        </p:nvPicPr>
        <p:blipFill rotWithShape="1">
          <a:blip r:embed="rId4">
            <a:alphaModFix/>
          </a:blip>
          <a:srcRect b="0" l="0" r="0" t="0"/>
          <a:stretch/>
        </p:blipFill>
        <p:spPr>
          <a:xfrm>
            <a:off x="10229850" y="6167439"/>
            <a:ext cx="1962149" cy="690561"/>
          </a:xfrm>
          <a:prstGeom prst="rect">
            <a:avLst/>
          </a:prstGeom>
          <a:noFill/>
          <a:ln>
            <a:noFill/>
          </a:ln>
        </p:spPr>
      </p:pic>
      <p:pic>
        <p:nvPicPr>
          <p:cNvPr id="166" name="Google Shape;166;p10"/>
          <p:cNvPicPr preferRelativeResize="0"/>
          <p:nvPr/>
        </p:nvPicPr>
        <p:blipFill rotWithShape="1">
          <a:blip r:embed="rId5">
            <a:alphaModFix/>
          </a:blip>
          <a:srcRect b="0" l="0" r="48071" t="0"/>
          <a:stretch/>
        </p:blipFill>
        <p:spPr>
          <a:xfrm>
            <a:off x="923924" y="433387"/>
            <a:ext cx="4743451" cy="3305175"/>
          </a:xfrm>
          <a:prstGeom prst="rect">
            <a:avLst/>
          </a:prstGeom>
          <a:noFill/>
          <a:ln>
            <a:noFill/>
          </a:ln>
        </p:spPr>
      </p:pic>
      <p:pic>
        <p:nvPicPr>
          <p:cNvPr id="167" name="Google Shape;167;p10"/>
          <p:cNvPicPr preferRelativeResize="0"/>
          <p:nvPr/>
        </p:nvPicPr>
        <p:blipFill rotWithShape="1">
          <a:blip r:embed="rId6">
            <a:alphaModFix/>
          </a:blip>
          <a:srcRect b="0" l="0" r="0" t="0"/>
          <a:stretch/>
        </p:blipFill>
        <p:spPr>
          <a:xfrm>
            <a:off x="5876925" y="433387"/>
            <a:ext cx="4524375" cy="3162300"/>
          </a:xfrm>
          <a:prstGeom prst="rect">
            <a:avLst/>
          </a:prstGeom>
          <a:noFill/>
          <a:ln>
            <a:noFill/>
          </a:ln>
        </p:spPr>
      </p:pic>
      <p:pic>
        <p:nvPicPr>
          <p:cNvPr id="168" name="Google Shape;168;p10"/>
          <p:cNvPicPr preferRelativeResize="0"/>
          <p:nvPr/>
        </p:nvPicPr>
        <p:blipFill rotWithShape="1">
          <a:blip r:embed="rId7">
            <a:alphaModFix/>
          </a:blip>
          <a:srcRect b="0" l="0" r="0" t="0"/>
          <a:stretch/>
        </p:blipFill>
        <p:spPr>
          <a:xfrm>
            <a:off x="1095375" y="3819525"/>
            <a:ext cx="4572000" cy="3124200"/>
          </a:xfrm>
          <a:prstGeom prst="rect">
            <a:avLst/>
          </a:prstGeom>
          <a:noFill/>
          <a:ln>
            <a:noFill/>
          </a:ln>
        </p:spPr>
      </p:pic>
      <p:pic>
        <p:nvPicPr>
          <p:cNvPr id="169" name="Google Shape;169;p10"/>
          <p:cNvPicPr preferRelativeResize="0"/>
          <p:nvPr/>
        </p:nvPicPr>
        <p:blipFill rotWithShape="1">
          <a:blip r:embed="rId8">
            <a:alphaModFix/>
          </a:blip>
          <a:srcRect b="0" l="0" r="0" t="0"/>
          <a:stretch/>
        </p:blipFill>
        <p:spPr>
          <a:xfrm>
            <a:off x="5876925" y="3595687"/>
            <a:ext cx="4552950" cy="3262313"/>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3" name="Shape 173"/>
        <p:cNvGrpSpPr/>
        <p:nvPr/>
      </p:nvGrpSpPr>
      <p:grpSpPr>
        <a:xfrm>
          <a:off x="0" y="0"/>
          <a:ext cx="0" cy="0"/>
          <a:chOff x="0" y="0"/>
          <a:chExt cx="0" cy="0"/>
        </a:xfrm>
      </p:grpSpPr>
      <p:pic>
        <p:nvPicPr>
          <p:cNvPr id="174" name="Google Shape;174;p11"/>
          <p:cNvPicPr preferRelativeResize="0"/>
          <p:nvPr/>
        </p:nvPicPr>
        <p:blipFill rotWithShape="1">
          <a:blip r:embed="rId3">
            <a:alphaModFix/>
          </a:blip>
          <a:srcRect b="0" l="0" r="0" t="0"/>
          <a:stretch/>
        </p:blipFill>
        <p:spPr>
          <a:xfrm>
            <a:off x="10532138" y="1024654"/>
            <a:ext cx="1659861" cy="4076700"/>
          </a:xfrm>
          <a:prstGeom prst="rect">
            <a:avLst/>
          </a:prstGeom>
          <a:noFill/>
          <a:ln>
            <a:noFill/>
          </a:ln>
        </p:spPr>
      </p:pic>
      <p:pic>
        <p:nvPicPr>
          <p:cNvPr id="175" name="Google Shape;175;p11"/>
          <p:cNvPicPr preferRelativeResize="0"/>
          <p:nvPr/>
        </p:nvPicPr>
        <p:blipFill rotWithShape="1">
          <a:blip r:embed="rId4">
            <a:alphaModFix/>
          </a:blip>
          <a:srcRect b="0" l="3970" r="6614" t="0"/>
          <a:stretch/>
        </p:blipFill>
        <p:spPr>
          <a:xfrm>
            <a:off x="5486400" y="106366"/>
            <a:ext cx="4860000" cy="2717710"/>
          </a:xfrm>
          <a:prstGeom prst="rect">
            <a:avLst/>
          </a:prstGeom>
          <a:noFill/>
          <a:ln>
            <a:noFill/>
          </a:ln>
        </p:spPr>
      </p:pic>
      <p:pic>
        <p:nvPicPr>
          <p:cNvPr id="176" name="Google Shape;176;p11"/>
          <p:cNvPicPr preferRelativeResize="0"/>
          <p:nvPr/>
        </p:nvPicPr>
        <p:blipFill rotWithShape="1">
          <a:blip r:embed="rId5">
            <a:alphaModFix/>
          </a:blip>
          <a:srcRect b="-1400" l="4298" r="5588" t="1400"/>
          <a:stretch/>
        </p:blipFill>
        <p:spPr>
          <a:xfrm>
            <a:off x="300038" y="3528501"/>
            <a:ext cx="4860000" cy="2696580"/>
          </a:xfrm>
          <a:prstGeom prst="rect">
            <a:avLst/>
          </a:prstGeom>
          <a:noFill/>
          <a:ln>
            <a:noFill/>
          </a:ln>
        </p:spPr>
      </p:pic>
      <p:pic>
        <p:nvPicPr>
          <p:cNvPr id="177" name="Google Shape;177;p11"/>
          <p:cNvPicPr preferRelativeResize="0"/>
          <p:nvPr/>
        </p:nvPicPr>
        <p:blipFill rotWithShape="1">
          <a:blip r:embed="rId6">
            <a:alphaModFix/>
          </a:blip>
          <a:srcRect b="467" l="5582" r="6498" t="-467"/>
          <a:stretch/>
        </p:blipFill>
        <p:spPr>
          <a:xfrm>
            <a:off x="371475" y="134940"/>
            <a:ext cx="4860000" cy="2753665"/>
          </a:xfrm>
          <a:prstGeom prst="rect">
            <a:avLst/>
          </a:prstGeom>
          <a:noFill/>
          <a:ln>
            <a:noFill/>
          </a:ln>
        </p:spPr>
      </p:pic>
      <p:pic>
        <p:nvPicPr>
          <p:cNvPr id="178" name="Google Shape;178;p11"/>
          <p:cNvPicPr preferRelativeResize="0"/>
          <p:nvPr/>
        </p:nvPicPr>
        <p:blipFill rotWithShape="1">
          <a:blip r:embed="rId7">
            <a:alphaModFix/>
          </a:blip>
          <a:srcRect b="467" l="5230" r="8389" t="-467"/>
          <a:stretch/>
        </p:blipFill>
        <p:spPr>
          <a:xfrm>
            <a:off x="5486400" y="3527989"/>
            <a:ext cx="4860000" cy="2813198"/>
          </a:xfrm>
          <a:prstGeom prst="rect">
            <a:avLst/>
          </a:prstGeom>
          <a:noFill/>
          <a:ln>
            <a:noFill/>
          </a:ln>
        </p:spPr>
      </p:pic>
      <p:pic>
        <p:nvPicPr>
          <p:cNvPr id="179" name="Google Shape;179;p11"/>
          <p:cNvPicPr preferRelativeResize="0"/>
          <p:nvPr/>
        </p:nvPicPr>
        <p:blipFill rotWithShape="1">
          <a:blip r:embed="rId8">
            <a:alphaModFix/>
          </a:blip>
          <a:srcRect b="0" l="0" r="0" t="0"/>
          <a:stretch/>
        </p:blipFill>
        <p:spPr>
          <a:xfrm>
            <a:off x="10301288" y="6400800"/>
            <a:ext cx="1890711" cy="4572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3" name="Shape 183"/>
        <p:cNvGrpSpPr/>
        <p:nvPr/>
      </p:nvGrpSpPr>
      <p:grpSpPr>
        <a:xfrm>
          <a:off x="0" y="0"/>
          <a:ext cx="0" cy="0"/>
          <a:chOff x="0" y="0"/>
          <a:chExt cx="0" cy="0"/>
        </a:xfrm>
      </p:grpSpPr>
      <p:pic>
        <p:nvPicPr>
          <p:cNvPr id="184" name="Google Shape;184;p12"/>
          <p:cNvPicPr preferRelativeResize="0"/>
          <p:nvPr/>
        </p:nvPicPr>
        <p:blipFill rotWithShape="1">
          <a:blip r:embed="rId3">
            <a:alphaModFix/>
          </a:blip>
          <a:srcRect b="0" l="0" r="0" t="0"/>
          <a:stretch/>
        </p:blipFill>
        <p:spPr>
          <a:xfrm>
            <a:off x="985838" y="1514475"/>
            <a:ext cx="5843587" cy="4600575"/>
          </a:xfrm>
          <a:prstGeom prst="rect">
            <a:avLst/>
          </a:prstGeom>
          <a:noFill/>
          <a:ln>
            <a:noFill/>
          </a:ln>
        </p:spPr>
      </p:pic>
      <p:pic>
        <p:nvPicPr>
          <p:cNvPr id="185" name="Google Shape;185;p12"/>
          <p:cNvPicPr preferRelativeResize="0"/>
          <p:nvPr/>
        </p:nvPicPr>
        <p:blipFill rotWithShape="1">
          <a:blip r:embed="rId4">
            <a:alphaModFix/>
          </a:blip>
          <a:srcRect b="0" l="0" r="0" t="0"/>
          <a:stretch/>
        </p:blipFill>
        <p:spPr>
          <a:xfrm>
            <a:off x="6286499" y="1600200"/>
            <a:ext cx="5905500" cy="5300663"/>
          </a:xfrm>
          <a:prstGeom prst="rect">
            <a:avLst/>
          </a:prstGeom>
          <a:noFill/>
          <a:ln>
            <a:noFill/>
          </a:ln>
        </p:spPr>
      </p:pic>
      <p:pic>
        <p:nvPicPr>
          <p:cNvPr id="186" name="Google Shape;186;p12"/>
          <p:cNvPicPr preferRelativeResize="0"/>
          <p:nvPr/>
        </p:nvPicPr>
        <p:blipFill rotWithShape="1">
          <a:blip r:embed="rId5">
            <a:alphaModFix/>
          </a:blip>
          <a:srcRect b="0" l="0" r="0" t="0"/>
          <a:stretch/>
        </p:blipFill>
        <p:spPr>
          <a:xfrm>
            <a:off x="10106024" y="6167439"/>
            <a:ext cx="2085975" cy="690561"/>
          </a:xfrm>
          <a:prstGeom prst="rect">
            <a:avLst/>
          </a:prstGeom>
          <a:noFill/>
          <a:ln>
            <a:noFill/>
          </a:ln>
        </p:spPr>
      </p:pic>
      <p:sp>
        <p:nvSpPr>
          <p:cNvPr id="187" name="Google Shape;187;p12"/>
          <p:cNvSpPr txBox="1"/>
          <p:nvPr>
            <p:ph idx="1" type="body"/>
          </p:nvPr>
        </p:nvSpPr>
        <p:spPr>
          <a:xfrm>
            <a:off x="838200" y="1085850"/>
            <a:ext cx="10515600" cy="5048250"/>
          </a:xfrm>
          <a:prstGeom prst="rect">
            <a:avLst/>
          </a:prstGeom>
          <a:noFill/>
          <a:ln cap="flat" cmpd="sng" w="28575">
            <a:solidFill>
              <a:srgbClr val="C55A11"/>
            </a:solidFill>
            <a:prstDash val="solid"/>
            <a:round/>
            <a:headEnd len="sm" w="sm" type="none"/>
            <a:tailEnd len="sm" w="sm" type="none"/>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chemeClr val="dk1"/>
              </a:buClr>
              <a:buSzPts val="2400"/>
              <a:buNone/>
            </a:pPr>
            <a:r>
              <a:rPr lang="en-IN" sz="2400"/>
              <a:t>Does the Hosts really need the below Features? </a:t>
            </a:r>
            <a:endParaRPr sz="2400"/>
          </a:p>
        </p:txBody>
      </p:sp>
      <p:sp>
        <p:nvSpPr>
          <p:cNvPr id="188" name="Google Shape;188;p12"/>
          <p:cNvSpPr txBox="1"/>
          <p:nvPr>
            <p:ph type="title"/>
          </p:nvPr>
        </p:nvSpPr>
        <p:spPr>
          <a:xfrm>
            <a:off x="838200" y="365126"/>
            <a:ext cx="10515600" cy="720724"/>
          </a:xfrm>
          <a:prstGeom prst="rect">
            <a:avLst/>
          </a:prstGeom>
          <a:gradFill>
            <a:gsLst>
              <a:gs pos="0">
                <a:srgbClr val="B0500F"/>
              </a:gs>
              <a:gs pos="48000">
                <a:srgbClr val="ED8037"/>
              </a:gs>
              <a:gs pos="100000">
                <a:srgbClr val="F4B081"/>
              </a:gs>
            </a:gsLst>
            <a:lin ang="16200000" scaled="0"/>
          </a:gradFill>
          <a:ln cap="flat" cmpd="sng" w="28575">
            <a:solidFill>
              <a:srgbClr val="C55A11"/>
            </a:solidFill>
            <a:prstDash val="solid"/>
            <a:round/>
            <a:headEnd len="sm" w="sm" type="none"/>
            <a:tailEnd len="sm" w="sm" type="none"/>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lt1"/>
              </a:buClr>
              <a:buSzPts val="3959"/>
              <a:buFont typeface="Federo"/>
              <a:buNone/>
            </a:pPr>
            <a:br>
              <a:rPr b="1" lang="en-IN" sz="3959">
                <a:solidFill>
                  <a:schemeClr val="lt1"/>
                </a:solidFill>
                <a:latin typeface="Federo"/>
                <a:ea typeface="Federo"/>
                <a:cs typeface="Federo"/>
                <a:sym typeface="Federo"/>
              </a:rPr>
            </a:br>
            <a:r>
              <a:rPr b="1" lang="en-IN" sz="3959">
                <a:solidFill>
                  <a:schemeClr val="lt1"/>
                </a:solidFill>
                <a:latin typeface="Federo"/>
                <a:ea typeface="Federo"/>
                <a:cs typeface="Federo"/>
                <a:sym typeface="Federo"/>
              </a:rPr>
              <a:t>Data Analysis : Boolean Features Vs Price </a:t>
            </a:r>
            <a:br>
              <a:rPr b="1" lang="en-IN" sz="3959">
                <a:solidFill>
                  <a:schemeClr val="lt1"/>
                </a:solidFill>
                <a:latin typeface="Federo"/>
                <a:ea typeface="Federo"/>
                <a:cs typeface="Federo"/>
                <a:sym typeface="Federo"/>
              </a:rPr>
            </a:br>
            <a:endParaRPr sz="3959"/>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2" name="Shape 192"/>
        <p:cNvGrpSpPr/>
        <p:nvPr/>
      </p:nvGrpSpPr>
      <p:grpSpPr>
        <a:xfrm>
          <a:off x="0" y="0"/>
          <a:ext cx="0" cy="0"/>
          <a:chOff x="0" y="0"/>
          <a:chExt cx="0" cy="0"/>
        </a:xfrm>
      </p:grpSpPr>
      <p:pic>
        <p:nvPicPr>
          <p:cNvPr id="193" name="Google Shape;193;p13"/>
          <p:cNvPicPr preferRelativeResize="0"/>
          <p:nvPr/>
        </p:nvPicPr>
        <p:blipFill rotWithShape="1">
          <a:blip r:embed="rId3">
            <a:alphaModFix/>
          </a:blip>
          <a:srcRect b="4750" l="0" r="0" t="0"/>
          <a:stretch/>
        </p:blipFill>
        <p:spPr>
          <a:xfrm>
            <a:off x="576261" y="514351"/>
            <a:ext cx="9020177" cy="3086101"/>
          </a:xfrm>
          <a:prstGeom prst="rect">
            <a:avLst/>
          </a:prstGeom>
          <a:noFill/>
          <a:ln>
            <a:noFill/>
          </a:ln>
        </p:spPr>
      </p:pic>
      <p:pic>
        <p:nvPicPr>
          <p:cNvPr id="194" name="Google Shape;194;p13"/>
          <p:cNvPicPr preferRelativeResize="0"/>
          <p:nvPr/>
        </p:nvPicPr>
        <p:blipFill rotWithShape="1">
          <a:blip r:embed="rId4">
            <a:alphaModFix/>
          </a:blip>
          <a:srcRect b="12722" l="0" r="0" t="0"/>
          <a:stretch/>
        </p:blipFill>
        <p:spPr>
          <a:xfrm>
            <a:off x="552448" y="3557589"/>
            <a:ext cx="9043990" cy="3240000"/>
          </a:xfrm>
          <a:prstGeom prst="rect">
            <a:avLst/>
          </a:prstGeom>
          <a:noFill/>
          <a:ln>
            <a:noFill/>
          </a:ln>
        </p:spPr>
      </p:pic>
      <p:pic>
        <p:nvPicPr>
          <p:cNvPr id="195" name="Google Shape;195;p13"/>
          <p:cNvPicPr preferRelativeResize="0"/>
          <p:nvPr/>
        </p:nvPicPr>
        <p:blipFill rotWithShape="1">
          <a:blip r:embed="rId5">
            <a:alphaModFix/>
          </a:blip>
          <a:srcRect b="0" l="0" r="0" t="0"/>
          <a:stretch/>
        </p:blipFill>
        <p:spPr>
          <a:xfrm>
            <a:off x="9596438" y="1042989"/>
            <a:ext cx="2247900" cy="5029200"/>
          </a:xfrm>
          <a:prstGeom prst="rect">
            <a:avLst/>
          </a:prstGeom>
          <a:noFill/>
          <a:ln cap="flat" cmpd="sng" w="9525">
            <a:solidFill>
              <a:srgbClr val="C55A11"/>
            </a:solidFill>
            <a:prstDash val="solid"/>
            <a:round/>
            <a:headEnd len="sm" w="sm" type="none"/>
            <a:tailEnd len="sm" w="sm" type="none"/>
          </a:ln>
        </p:spPr>
      </p:pic>
      <p:pic>
        <p:nvPicPr>
          <p:cNvPr id="196" name="Google Shape;196;p13"/>
          <p:cNvPicPr preferRelativeResize="0"/>
          <p:nvPr/>
        </p:nvPicPr>
        <p:blipFill rotWithShape="1">
          <a:blip r:embed="rId6">
            <a:alphaModFix/>
          </a:blip>
          <a:srcRect b="0" l="0" r="0" t="0"/>
          <a:stretch/>
        </p:blipFill>
        <p:spPr>
          <a:xfrm>
            <a:off x="10106024" y="6167439"/>
            <a:ext cx="2085975" cy="690561"/>
          </a:xfrm>
          <a:prstGeom prst="rect">
            <a:avLst/>
          </a:prstGeom>
          <a:noFill/>
          <a:ln>
            <a:noFill/>
          </a:ln>
        </p:spPr>
      </p:pic>
      <p:sp>
        <p:nvSpPr>
          <p:cNvPr id="197" name="Google Shape;197;p13"/>
          <p:cNvSpPr txBox="1"/>
          <p:nvPr>
            <p:ph type="title"/>
          </p:nvPr>
        </p:nvSpPr>
        <p:spPr>
          <a:xfrm>
            <a:off x="633411" y="69055"/>
            <a:ext cx="10515600" cy="659607"/>
          </a:xfrm>
          <a:prstGeom prst="rect">
            <a:avLst/>
          </a:prstGeom>
          <a:gradFill>
            <a:gsLst>
              <a:gs pos="0">
                <a:srgbClr val="B0500F"/>
              </a:gs>
              <a:gs pos="48000">
                <a:srgbClr val="ED8037"/>
              </a:gs>
              <a:gs pos="100000">
                <a:srgbClr val="F4B081"/>
              </a:gs>
            </a:gsLst>
            <a:lin ang="16200000" scaled="0"/>
          </a:gradFill>
          <a:ln cap="flat" cmpd="sng" w="28575">
            <a:solidFill>
              <a:srgbClr val="C55A11"/>
            </a:solidFill>
            <a:prstDash val="solid"/>
            <a:round/>
            <a:headEnd len="sm" w="sm" type="none"/>
            <a:tailEnd len="sm" w="sm" type="none"/>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lt1"/>
              </a:buClr>
              <a:buSzPts val="3600"/>
              <a:buFont typeface="Federo"/>
              <a:buNone/>
            </a:pPr>
            <a:br>
              <a:rPr b="1" lang="en-IN" sz="3600">
                <a:solidFill>
                  <a:schemeClr val="lt1"/>
                </a:solidFill>
                <a:latin typeface="Federo"/>
                <a:ea typeface="Federo"/>
                <a:cs typeface="Federo"/>
                <a:sym typeface="Federo"/>
              </a:rPr>
            </a:br>
            <a:r>
              <a:rPr b="1" lang="en-IN" sz="3600">
                <a:solidFill>
                  <a:schemeClr val="lt1"/>
                </a:solidFill>
                <a:latin typeface="Federo"/>
                <a:ea typeface="Federo"/>
                <a:cs typeface="Federo"/>
                <a:sym typeface="Federo"/>
              </a:rPr>
              <a:t>Data Analysis : </a:t>
            </a:r>
            <a:r>
              <a:rPr b="1" lang="en-IN" sz="3600">
                <a:solidFill>
                  <a:schemeClr val="lt1"/>
                </a:solidFill>
                <a:latin typeface="Calibri"/>
                <a:ea typeface="Calibri"/>
                <a:cs typeface="Calibri"/>
                <a:sym typeface="Calibri"/>
              </a:rPr>
              <a:t>How Have Prices Changed over time?</a:t>
            </a:r>
            <a:r>
              <a:rPr b="1" lang="en-IN" sz="3600">
                <a:solidFill>
                  <a:schemeClr val="lt1"/>
                </a:solidFill>
                <a:latin typeface="Federo"/>
                <a:ea typeface="Federo"/>
                <a:cs typeface="Federo"/>
                <a:sym typeface="Federo"/>
              </a:rPr>
              <a:t> </a:t>
            </a:r>
            <a:br>
              <a:rPr b="1" lang="en-IN" sz="3600">
                <a:solidFill>
                  <a:schemeClr val="lt1"/>
                </a:solidFill>
                <a:latin typeface="Federo"/>
                <a:ea typeface="Federo"/>
                <a:cs typeface="Federo"/>
                <a:sym typeface="Federo"/>
              </a:rPr>
            </a:br>
            <a:endParaRPr sz="36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1" name="Shape 201"/>
        <p:cNvGrpSpPr/>
        <p:nvPr/>
      </p:nvGrpSpPr>
      <p:grpSpPr>
        <a:xfrm>
          <a:off x="0" y="0"/>
          <a:ext cx="0" cy="0"/>
          <a:chOff x="0" y="0"/>
          <a:chExt cx="0" cy="0"/>
        </a:xfrm>
      </p:grpSpPr>
      <p:pic>
        <p:nvPicPr>
          <p:cNvPr id="202" name="Google Shape;202;p14"/>
          <p:cNvPicPr preferRelativeResize="0"/>
          <p:nvPr/>
        </p:nvPicPr>
        <p:blipFill rotWithShape="1">
          <a:blip r:embed="rId3">
            <a:alphaModFix/>
          </a:blip>
          <a:srcRect b="0" l="0" r="0" t="0"/>
          <a:stretch/>
        </p:blipFill>
        <p:spPr>
          <a:xfrm>
            <a:off x="357187" y="1390650"/>
            <a:ext cx="9248775" cy="3733800"/>
          </a:xfrm>
          <a:prstGeom prst="rect">
            <a:avLst/>
          </a:prstGeom>
          <a:noFill/>
          <a:ln>
            <a:noFill/>
          </a:ln>
        </p:spPr>
      </p:pic>
      <p:pic>
        <p:nvPicPr>
          <p:cNvPr id="203" name="Google Shape;203;p14"/>
          <p:cNvPicPr preferRelativeResize="0"/>
          <p:nvPr/>
        </p:nvPicPr>
        <p:blipFill rotWithShape="1">
          <a:blip r:embed="rId4">
            <a:alphaModFix/>
          </a:blip>
          <a:srcRect b="0" l="0" r="0" t="0"/>
          <a:stretch/>
        </p:blipFill>
        <p:spPr>
          <a:xfrm>
            <a:off x="9829801" y="1390650"/>
            <a:ext cx="1681162" cy="3733800"/>
          </a:xfrm>
          <a:prstGeom prst="rect">
            <a:avLst/>
          </a:prstGeom>
          <a:noFill/>
          <a:ln cap="flat" cmpd="sng" w="9525">
            <a:solidFill>
              <a:srgbClr val="C55A11"/>
            </a:solidFill>
            <a:prstDash val="solid"/>
            <a:round/>
            <a:headEnd len="sm" w="sm" type="none"/>
            <a:tailEnd len="sm" w="sm" type="none"/>
          </a:ln>
        </p:spPr>
      </p:pic>
      <p:pic>
        <p:nvPicPr>
          <p:cNvPr id="204" name="Google Shape;204;p14"/>
          <p:cNvPicPr preferRelativeResize="0"/>
          <p:nvPr/>
        </p:nvPicPr>
        <p:blipFill rotWithShape="1">
          <a:blip r:embed="rId5">
            <a:alphaModFix/>
          </a:blip>
          <a:srcRect b="0" l="0" r="0" t="0"/>
          <a:stretch/>
        </p:blipFill>
        <p:spPr>
          <a:xfrm>
            <a:off x="10106024" y="6167439"/>
            <a:ext cx="2085975" cy="690561"/>
          </a:xfrm>
          <a:prstGeom prst="rect">
            <a:avLst/>
          </a:prstGeom>
          <a:noFill/>
          <a:ln>
            <a:noFill/>
          </a:ln>
        </p:spPr>
      </p:pic>
      <p:sp>
        <p:nvSpPr>
          <p:cNvPr id="205" name="Google Shape;205;p14"/>
          <p:cNvSpPr txBox="1"/>
          <p:nvPr/>
        </p:nvSpPr>
        <p:spPr>
          <a:xfrm>
            <a:off x="633411" y="69055"/>
            <a:ext cx="10515600" cy="945358"/>
          </a:xfrm>
          <a:prstGeom prst="rect">
            <a:avLst/>
          </a:prstGeom>
          <a:gradFill>
            <a:gsLst>
              <a:gs pos="0">
                <a:srgbClr val="B0500F"/>
              </a:gs>
              <a:gs pos="48000">
                <a:srgbClr val="ED8037"/>
              </a:gs>
              <a:gs pos="100000">
                <a:srgbClr val="F4B081"/>
              </a:gs>
            </a:gsLst>
            <a:lin ang="16200000" scaled="0"/>
          </a:gradFill>
          <a:ln cap="flat" cmpd="sng" w="28575">
            <a:solidFill>
              <a:srgbClr val="C55A1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1"/>
              </a:buClr>
              <a:buSzPts val="2800"/>
              <a:buFont typeface="Federo"/>
              <a:buNone/>
            </a:pPr>
            <a:r>
              <a:rPr b="1" lang="en-IN" sz="2800">
                <a:solidFill>
                  <a:schemeClr val="lt1"/>
                </a:solidFill>
                <a:latin typeface="Federo"/>
                <a:ea typeface="Federo"/>
                <a:cs typeface="Federo"/>
                <a:sym typeface="Federo"/>
              </a:rPr>
              <a:t>Data Analysis : </a:t>
            </a:r>
            <a:r>
              <a:rPr b="1" lang="en-IN" sz="2800">
                <a:solidFill>
                  <a:schemeClr val="lt1"/>
                </a:solidFill>
                <a:latin typeface="Calibri"/>
                <a:ea typeface="Calibri"/>
                <a:cs typeface="Calibri"/>
                <a:sym typeface="Calibri"/>
              </a:rPr>
              <a:t>Change per year in the number of listings per host on Airbnb in Berlin</a:t>
            </a:r>
            <a:r>
              <a:rPr b="1" lang="en-IN" sz="2800">
                <a:solidFill>
                  <a:schemeClr val="lt1"/>
                </a:solidFill>
                <a:latin typeface="Federo"/>
                <a:ea typeface="Federo"/>
                <a:cs typeface="Federo"/>
                <a:sym typeface="Federo"/>
              </a:rPr>
              <a:t> </a:t>
            </a:r>
            <a:br>
              <a:rPr b="1" lang="en-IN" sz="2800">
                <a:solidFill>
                  <a:schemeClr val="lt1"/>
                </a:solidFill>
                <a:latin typeface="Federo"/>
                <a:ea typeface="Federo"/>
                <a:cs typeface="Federo"/>
                <a:sym typeface="Federo"/>
              </a:rPr>
            </a:br>
            <a:endParaRPr sz="2800">
              <a:solidFill>
                <a:schemeClr val="lt1"/>
              </a:solidFill>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9" name="Shape 209"/>
        <p:cNvGrpSpPr/>
        <p:nvPr/>
      </p:nvGrpSpPr>
      <p:grpSpPr>
        <a:xfrm>
          <a:off x="0" y="0"/>
          <a:ext cx="0" cy="0"/>
          <a:chOff x="0" y="0"/>
          <a:chExt cx="0" cy="0"/>
        </a:xfrm>
      </p:grpSpPr>
      <p:pic>
        <p:nvPicPr>
          <p:cNvPr id="210" name="Google Shape;210;p15"/>
          <p:cNvPicPr preferRelativeResize="0"/>
          <p:nvPr/>
        </p:nvPicPr>
        <p:blipFill rotWithShape="1">
          <a:blip r:embed="rId3">
            <a:alphaModFix/>
          </a:blip>
          <a:srcRect b="0" l="0" r="0" t="0"/>
          <a:stretch/>
        </p:blipFill>
        <p:spPr>
          <a:xfrm>
            <a:off x="10106024" y="6167439"/>
            <a:ext cx="2085975" cy="690561"/>
          </a:xfrm>
          <a:prstGeom prst="rect">
            <a:avLst/>
          </a:prstGeom>
          <a:noFill/>
          <a:ln>
            <a:noFill/>
          </a:ln>
        </p:spPr>
      </p:pic>
      <p:sp>
        <p:nvSpPr>
          <p:cNvPr id="211" name="Google Shape;211;p1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t/>
            </a:r>
            <a:endParaRPr/>
          </a:p>
        </p:txBody>
      </p:sp>
      <p:sp>
        <p:nvSpPr>
          <p:cNvPr id="212" name="Google Shape;212;p15"/>
          <p:cNvSpPr txBox="1"/>
          <p:nvPr>
            <p:ph idx="1" type="body"/>
          </p:nvPr>
        </p:nvSpPr>
        <p:spPr>
          <a:xfrm>
            <a:off x="838200" y="1647825"/>
            <a:ext cx="10515600" cy="4435476"/>
          </a:xfrm>
          <a:prstGeom prst="rect">
            <a:avLst/>
          </a:prstGeom>
          <a:noFill/>
          <a:ln cap="flat" cmpd="sng" w="28575">
            <a:solidFill>
              <a:srgbClr val="C55A11"/>
            </a:solidFill>
            <a:prstDash val="solid"/>
            <a:round/>
            <a:headEnd len="sm" w="sm" type="none"/>
            <a:tailEnd len="sm" w="sm" type="none"/>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None/>
            </a:pPr>
            <a:r>
              <a:rPr lang="en-IN"/>
              <a:t> </a:t>
            </a:r>
            <a:endParaRPr/>
          </a:p>
        </p:txBody>
      </p:sp>
      <p:sp>
        <p:nvSpPr>
          <p:cNvPr id="213" name="Google Shape;213;p15"/>
          <p:cNvSpPr txBox="1"/>
          <p:nvPr/>
        </p:nvSpPr>
        <p:spPr>
          <a:xfrm>
            <a:off x="838200" y="385763"/>
            <a:ext cx="10515600" cy="1262062"/>
          </a:xfrm>
          <a:prstGeom prst="rect">
            <a:avLst/>
          </a:prstGeom>
          <a:gradFill>
            <a:gsLst>
              <a:gs pos="0">
                <a:srgbClr val="B0500F"/>
              </a:gs>
              <a:gs pos="48000">
                <a:srgbClr val="ED8037"/>
              </a:gs>
              <a:gs pos="100000">
                <a:srgbClr val="F4B081"/>
              </a:gs>
            </a:gsLst>
            <a:lin ang="16200000" scaled="0"/>
          </a:gradFill>
          <a:ln cap="flat" cmpd="sng" w="28575">
            <a:solidFill>
              <a:srgbClr val="C55A1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50000"/>
              </a:lnSpc>
              <a:spcBef>
                <a:spcPts val="0"/>
              </a:spcBef>
              <a:spcAft>
                <a:spcPts val="0"/>
              </a:spcAft>
              <a:buClr>
                <a:schemeClr val="lt1"/>
              </a:buClr>
              <a:buSzPts val="2800"/>
              <a:buFont typeface="Calibri"/>
              <a:buNone/>
            </a:pPr>
            <a:r>
              <a:rPr b="1" lang="en-IN" sz="2800">
                <a:solidFill>
                  <a:schemeClr val="lt1"/>
                </a:solidFill>
                <a:latin typeface="Calibri"/>
                <a:ea typeface="Calibri"/>
                <a:cs typeface="Calibri"/>
                <a:sym typeface="Calibri"/>
              </a:rPr>
              <a:t>How many other listings the host manages in Airbnb? </a:t>
            </a:r>
            <a:endParaRPr b="1" sz="2800">
              <a:solidFill>
                <a:schemeClr val="lt1"/>
              </a:solidFill>
              <a:latin typeface="Calibri"/>
              <a:ea typeface="Calibri"/>
              <a:cs typeface="Calibri"/>
              <a:sym typeface="Calibri"/>
            </a:endParaRPr>
          </a:p>
          <a:p>
            <a:pPr indent="0" lvl="0" marL="0" marR="0" rtl="0" algn="ctr">
              <a:lnSpc>
                <a:spcPct val="150000"/>
              </a:lnSpc>
              <a:spcBef>
                <a:spcPts val="0"/>
              </a:spcBef>
              <a:spcAft>
                <a:spcPts val="0"/>
              </a:spcAft>
              <a:buClr>
                <a:schemeClr val="lt1"/>
              </a:buClr>
              <a:buSzPts val="2800"/>
              <a:buFont typeface="Calibri"/>
              <a:buNone/>
            </a:pPr>
            <a:r>
              <a:rPr b="1" lang="en-IN" sz="2800">
                <a:solidFill>
                  <a:schemeClr val="lt1"/>
                </a:solidFill>
                <a:latin typeface="Calibri"/>
                <a:ea typeface="Calibri"/>
                <a:cs typeface="Calibri"/>
                <a:sym typeface="Calibri"/>
              </a:rPr>
              <a:t>Does it mean Hosts having more properties will gain higher prices??</a:t>
            </a:r>
            <a:r>
              <a:rPr b="1" lang="en-IN" sz="2800">
                <a:solidFill>
                  <a:schemeClr val="lt1"/>
                </a:solidFill>
                <a:latin typeface="Federo"/>
                <a:ea typeface="Federo"/>
                <a:cs typeface="Federo"/>
                <a:sym typeface="Federo"/>
              </a:rPr>
              <a:t> </a:t>
            </a:r>
            <a:br>
              <a:rPr b="1" lang="en-IN" sz="2800">
                <a:solidFill>
                  <a:schemeClr val="lt1"/>
                </a:solidFill>
                <a:latin typeface="Federo"/>
                <a:ea typeface="Federo"/>
                <a:cs typeface="Federo"/>
                <a:sym typeface="Federo"/>
              </a:rPr>
            </a:br>
            <a:endParaRPr sz="2800">
              <a:solidFill>
                <a:schemeClr val="lt1"/>
              </a:solidFill>
              <a:latin typeface="Calibri"/>
              <a:ea typeface="Calibri"/>
              <a:cs typeface="Calibri"/>
              <a:sym typeface="Calibri"/>
            </a:endParaRPr>
          </a:p>
        </p:txBody>
      </p:sp>
      <p:pic>
        <p:nvPicPr>
          <p:cNvPr id="214" name="Google Shape;214;p15"/>
          <p:cNvPicPr preferRelativeResize="0"/>
          <p:nvPr/>
        </p:nvPicPr>
        <p:blipFill rotWithShape="1">
          <a:blip r:embed="rId4">
            <a:alphaModFix/>
          </a:blip>
          <a:srcRect b="0" l="0" r="0" t="0"/>
          <a:stretch/>
        </p:blipFill>
        <p:spPr>
          <a:xfrm>
            <a:off x="1462087" y="2255045"/>
            <a:ext cx="9039225" cy="33909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8" name="Shape 218"/>
        <p:cNvGrpSpPr/>
        <p:nvPr/>
      </p:nvGrpSpPr>
      <p:grpSpPr>
        <a:xfrm>
          <a:off x="0" y="0"/>
          <a:ext cx="0" cy="0"/>
          <a:chOff x="0" y="0"/>
          <a:chExt cx="0" cy="0"/>
        </a:xfrm>
      </p:grpSpPr>
      <p:pic>
        <p:nvPicPr>
          <p:cNvPr id="219" name="Google Shape;219;p16"/>
          <p:cNvPicPr preferRelativeResize="0"/>
          <p:nvPr/>
        </p:nvPicPr>
        <p:blipFill rotWithShape="1">
          <a:blip r:embed="rId3">
            <a:alphaModFix/>
          </a:blip>
          <a:srcRect b="0" l="0" r="0" t="0"/>
          <a:stretch/>
        </p:blipFill>
        <p:spPr>
          <a:xfrm>
            <a:off x="10106024" y="6167439"/>
            <a:ext cx="2085975" cy="690561"/>
          </a:xfrm>
          <a:prstGeom prst="rect">
            <a:avLst/>
          </a:prstGeom>
          <a:noFill/>
          <a:ln>
            <a:noFill/>
          </a:ln>
        </p:spPr>
      </p:pic>
      <p:sp>
        <p:nvSpPr>
          <p:cNvPr id="220" name="Google Shape;220;p1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t/>
            </a:r>
            <a:endParaRPr/>
          </a:p>
        </p:txBody>
      </p:sp>
      <p:sp>
        <p:nvSpPr>
          <p:cNvPr id="221" name="Google Shape;221;p16"/>
          <p:cNvSpPr txBox="1"/>
          <p:nvPr>
            <p:ph idx="1" type="body"/>
          </p:nvPr>
        </p:nvSpPr>
        <p:spPr>
          <a:xfrm>
            <a:off x="838200" y="1647825"/>
            <a:ext cx="10515600" cy="4435476"/>
          </a:xfrm>
          <a:prstGeom prst="rect">
            <a:avLst/>
          </a:prstGeom>
          <a:noFill/>
          <a:ln cap="flat" cmpd="sng" w="28575">
            <a:solidFill>
              <a:srgbClr val="C55A11"/>
            </a:solidFill>
            <a:prstDash val="solid"/>
            <a:round/>
            <a:headEnd len="sm" w="sm" type="none"/>
            <a:tailEnd len="sm" w="sm" type="none"/>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None/>
            </a:pPr>
            <a:r>
              <a:rPr lang="en-IN"/>
              <a:t> </a:t>
            </a:r>
            <a:endParaRPr/>
          </a:p>
        </p:txBody>
      </p:sp>
      <p:sp>
        <p:nvSpPr>
          <p:cNvPr id="222" name="Google Shape;222;p16"/>
          <p:cNvSpPr txBox="1"/>
          <p:nvPr/>
        </p:nvSpPr>
        <p:spPr>
          <a:xfrm>
            <a:off x="838200" y="385763"/>
            <a:ext cx="10515600" cy="1262062"/>
          </a:xfrm>
          <a:prstGeom prst="rect">
            <a:avLst/>
          </a:prstGeom>
          <a:gradFill>
            <a:gsLst>
              <a:gs pos="0">
                <a:srgbClr val="B0500F"/>
              </a:gs>
              <a:gs pos="48000">
                <a:srgbClr val="ED8037"/>
              </a:gs>
              <a:gs pos="100000">
                <a:srgbClr val="F4B081"/>
              </a:gs>
            </a:gsLst>
            <a:lin ang="16200000" scaled="0"/>
          </a:gradFill>
          <a:ln cap="flat" cmpd="sng" w="28575">
            <a:solidFill>
              <a:srgbClr val="C55A1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50000"/>
              </a:lnSpc>
              <a:spcBef>
                <a:spcPts val="0"/>
              </a:spcBef>
              <a:spcAft>
                <a:spcPts val="0"/>
              </a:spcAft>
              <a:buClr>
                <a:schemeClr val="lt1"/>
              </a:buClr>
              <a:buSzPts val="2800"/>
              <a:buFont typeface="Federo"/>
              <a:buNone/>
            </a:pPr>
            <a:r>
              <a:rPr b="1" lang="en-IN" sz="2800">
                <a:solidFill>
                  <a:schemeClr val="lt1"/>
                </a:solidFill>
                <a:latin typeface="Federo"/>
                <a:ea typeface="Federo"/>
                <a:cs typeface="Federo"/>
                <a:sym typeface="Federo"/>
              </a:rPr>
              <a:t>Data Analysis : </a:t>
            </a:r>
            <a:r>
              <a:rPr b="1" lang="en-IN" sz="2800">
                <a:solidFill>
                  <a:schemeClr val="lt1"/>
                </a:solidFill>
                <a:latin typeface="Calibri"/>
                <a:ea typeface="Calibri"/>
                <a:cs typeface="Calibri"/>
                <a:sym typeface="Calibri"/>
              </a:rPr>
              <a:t>Finding the Busiest Month By Listing Availability?</a:t>
            </a:r>
            <a:r>
              <a:rPr b="1" lang="en-IN" sz="2800">
                <a:solidFill>
                  <a:schemeClr val="lt1"/>
                </a:solidFill>
                <a:latin typeface="Federo"/>
                <a:ea typeface="Federo"/>
                <a:cs typeface="Federo"/>
                <a:sym typeface="Federo"/>
              </a:rPr>
              <a:t> </a:t>
            </a:r>
            <a:br>
              <a:rPr b="1" lang="en-IN" sz="2800">
                <a:solidFill>
                  <a:schemeClr val="lt1"/>
                </a:solidFill>
                <a:latin typeface="Federo"/>
                <a:ea typeface="Federo"/>
                <a:cs typeface="Federo"/>
                <a:sym typeface="Federo"/>
              </a:rPr>
            </a:br>
            <a:endParaRPr sz="2800">
              <a:solidFill>
                <a:schemeClr val="lt1"/>
              </a:solidFill>
              <a:latin typeface="Calibri"/>
              <a:ea typeface="Calibri"/>
              <a:cs typeface="Calibri"/>
              <a:sym typeface="Calibri"/>
            </a:endParaRPr>
          </a:p>
        </p:txBody>
      </p:sp>
      <p:pic>
        <p:nvPicPr>
          <p:cNvPr id="223" name="Google Shape;223;p16"/>
          <p:cNvPicPr preferRelativeResize="0"/>
          <p:nvPr/>
        </p:nvPicPr>
        <p:blipFill rotWithShape="1">
          <a:blip r:embed="rId4">
            <a:alphaModFix/>
          </a:blip>
          <a:srcRect b="0" l="0" r="0" t="0"/>
          <a:stretch/>
        </p:blipFill>
        <p:spPr>
          <a:xfrm>
            <a:off x="1595437" y="2014537"/>
            <a:ext cx="9001125" cy="33718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7" name="Shape 227"/>
        <p:cNvGrpSpPr/>
        <p:nvPr/>
      </p:nvGrpSpPr>
      <p:grpSpPr>
        <a:xfrm>
          <a:off x="0" y="0"/>
          <a:ext cx="0" cy="0"/>
          <a:chOff x="0" y="0"/>
          <a:chExt cx="0" cy="0"/>
        </a:xfrm>
      </p:grpSpPr>
      <p:pic>
        <p:nvPicPr>
          <p:cNvPr id="228" name="Google Shape;228;p17"/>
          <p:cNvPicPr preferRelativeResize="0"/>
          <p:nvPr/>
        </p:nvPicPr>
        <p:blipFill rotWithShape="1">
          <a:blip r:embed="rId3">
            <a:alphaModFix/>
          </a:blip>
          <a:srcRect b="0" l="0" r="0" t="0"/>
          <a:stretch/>
        </p:blipFill>
        <p:spPr>
          <a:xfrm>
            <a:off x="10106024" y="6167439"/>
            <a:ext cx="2085975" cy="690561"/>
          </a:xfrm>
          <a:prstGeom prst="rect">
            <a:avLst/>
          </a:prstGeom>
          <a:noFill/>
          <a:ln>
            <a:noFill/>
          </a:ln>
        </p:spPr>
      </p:pic>
      <p:sp>
        <p:nvSpPr>
          <p:cNvPr id="229" name="Google Shape;229;p17"/>
          <p:cNvSpPr txBox="1"/>
          <p:nvPr>
            <p:ph idx="1" type="body"/>
          </p:nvPr>
        </p:nvSpPr>
        <p:spPr>
          <a:xfrm>
            <a:off x="838200" y="1647825"/>
            <a:ext cx="10515600" cy="4435476"/>
          </a:xfrm>
          <a:prstGeom prst="rect">
            <a:avLst/>
          </a:prstGeom>
          <a:noFill/>
          <a:ln cap="flat" cmpd="sng" w="28575">
            <a:solidFill>
              <a:srgbClr val="C55A11"/>
            </a:solidFill>
            <a:prstDash val="solid"/>
            <a:round/>
            <a:headEnd len="sm" w="sm" type="none"/>
            <a:tailEnd len="sm" w="sm" type="none"/>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None/>
            </a:pPr>
            <a:r>
              <a:rPr lang="en-IN"/>
              <a:t> </a:t>
            </a:r>
            <a:endParaRPr/>
          </a:p>
        </p:txBody>
      </p:sp>
      <p:pic>
        <p:nvPicPr>
          <p:cNvPr id="230" name="Google Shape;230;p17"/>
          <p:cNvPicPr preferRelativeResize="0"/>
          <p:nvPr/>
        </p:nvPicPr>
        <p:blipFill rotWithShape="1">
          <a:blip r:embed="rId4">
            <a:alphaModFix/>
          </a:blip>
          <a:srcRect b="0" l="0" r="0" t="0"/>
          <a:stretch/>
        </p:blipFill>
        <p:spPr>
          <a:xfrm>
            <a:off x="1838325" y="2185987"/>
            <a:ext cx="8515350" cy="3143250"/>
          </a:xfrm>
          <a:prstGeom prst="rect">
            <a:avLst/>
          </a:prstGeom>
          <a:noFill/>
          <a:ln>
            <a:noFill/>
          </a:ln>
        </p:spPr>
      </p:pic>
      <p:sp>
        <p:nvSpPr>
          <p:cNvPr id="231" name="Google Shape;231;p17"/>
          <p:cNvSpPr txBox="1"/>
          <p:nvPr>
            <p:ph type="title"/>
          </p:nvPr>
        </p:nvSpPr>
        <p:spPr>
          <a:xfrm>
            <a:off x="838200" y="365126"/>
            <a:ext cx="10515600" cy="1282700"/>
          </a:xfrm>
          <a:prstGeom prst="rect">
            <a:avLst/>
          </a:prstGeom>
          <a:gradFill>
            <a:gsLst>
              <a:gs pos="0">
                <a:srgbClr val="B0500F"/>
              </a:gs>
              <a:gs pos="48000">
                <a:srgbClr val="ED8037"/>
              </a:gs>
              <a:gs pos="100000">
                <a:srgbClr val="F4B081"/>
              </a:gs>
            </a:gsLst>
            <a:lin ang="16200000" scaled="0"/>
          </a:gradFill>
          <a:ln cap="flat" cmpd="sng" w="28575">
            <a:solidFill>
              <a:srgbClr val="C55A1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50000"/>
              </a:lnSpc>
              <a:spcBef>
                <a:spcPts val="0"/>
              </a:spcBef>
              <a:spcAft>
                <a:spcPts val="0"/>
              </a:spcAft>
              <a:buClr>
                <a:schemeClr val="lt1"/>
              </a:buClr>
              <a:buSzPts val="3200"/>
              <a:buFont typeface="Federo"/>
              <a:buNone/>
            </a:pPr>
            <a:br>
              <a:rPr b="1" i="0" lang="en-IN" sz="3200" u="none" cap="none" strike="noStrike">
                <a:solidFill>
                  <a:schemeClr val="lt1"/>
                </a:solidFill>
                <a:latin typeface="Federo"/>
                <a:ea typeface="Federo"/>
                <a:cs typeface="Federo"/>
                <a:sym typeface="Federo"/>
              </a:rPr>
            </a:br>
            <a:r>
              <a:rPr b="1" i="0" lang="en-IN" sz="3200" u="none" cap="none" strike="noStrike">
                <a:solidFill>
                  <a:schemeClr val="lt1"/>
                </a:solidFill>
                <a:latin typeface="Federo"/>
                <a:ea typeface="Federo"/>
                <a:cs typeface="Federo"/>
                <a:sym typeface="Federo"/>
              </a:rPr>
              <a:t>Data Analysis : How Long hosts have been listing their properties?</a:t>
            </a:r>
            <a:br>
              <a:rPr b="1" i="0" lang="en-IN" sz="3200" u="none" cap="none" strike="noStrike">
                <a:solidFill>
                  <a:schemeClr val="lt1"/>
                </a:solidFill>
                <a:latin typeface="Federo"/>
                <a:ea typeface="Federo"/>
                <a:cs typeface="Federo"/>
                <a:sym typeface="Federo"/>
              </a:rPr>
            </a:br>
            <a:endParaRPr b="0" i="0" sz="3200" u="none" cap="none" strike="noStrike">
              <a:solidFill>
                <a:schemeClr val="lt1"/>
              </a:solidFill>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5" name="Shape 235"/>
        <p:cNvGrpSpPr/>
        <p:nvPr/>
      </p:nvGrpSpPr>
      <p:grpSpPr>
        <a:xfrm>
          <a:off x="0" y="0"/>
          <a:ext cx="0" cy="0"/>
          <a:chOff x="0" y="0"/>
          <a:chExt cx="0" cy="0"/>
        </a:xfrm>
      </p:grpSpPr>
      <p:pic>
        <p:nvPicPr>
          <p:cNvPr id="236" name="Google Shape;236;p18"/>
          <p:cNvPicPr preferRelativeResize="0"/>
          <p:nvPr/>
        </p:nvPicPr>
        <p:blipFill rotWithShape="1">
          <a:blip r:embed="rId3">
            <a:alphaModFix/>
          </a:blip>
          <a:srcRect b="0" l="0" r="0" t="0"/>
          <a:stretch/>
        </p:blipFill>
        <p:spPr>
          <a:xfrm>
            <a:off x="10301288" y="6400800"/>
            <a:ext cx="1890711" cy="457200"/>
          </a:xfrm>
          <a:prstGeom prst="rect">
            <a:avLst/>
          </a:prstGeom>
          <a:noFill/>
          <a:ln>
            <a:noFill/>
          </a:ln>
        </p:spPr>
      </p:pic>
      <p:sp>
        <p:nvSpPr>
          <p:cNvPr id="237" name="Google Shape;237;p18"/>
          <p:cNvSpPr txBox="1"/>
          <p:nvPr>
            <p:ph idx="1" type="body"/>
          </p:nvPr>
        </p:nvSpPr>
        <p:spPr>
          <a:xfrm>
            <a:off x="730250" y="1381124"/>
            <a:ext cx="10515600" cy="4351338"/>
          </a:xfrm>
          <a:prstGeom prst="rect">
            <a:avLst/>
          </a:prstGeom>
          <a:noFill/>
          <a:ln cap="flat" cmpd="sng" w="28575">
            <a:solidFill>
              <a:srgbClr val="C55A11"/>
            </a:solidFill>
            <a:prstDash val="solid"/>
            <a:round/>
            <a:headEnd len="sm" w="sm" type="none"/>
            <a:tailEnd len="sm" w="sm" type="none"/>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None/>
            </a:pPr>
            <a:r>
              <a:rPr lang="en-IN"/>
              <a:t> </a:t>
            </a:r>
            <a:endParaRPr/>
          </a:p>
          <a:p>
            <a:pPr indent="0" lvl="0" marL="0" rtl="0" algn="l">
              <a:lnSpc>
                <a:spcPct val="90000"/>
              </a:lnSpc>
              <a:spcBef>
                <a:spcPts val="1000"/>
              </a:spcBef>
              <a:spcAft>
                <a:spcPts val="0"/>
              </a:spcAft>
              <a:buClr>
                <a:schemeClr val="dk1"/>
              </a:buClr>
              <a:buSzPts val="2800"/>
              <a:buNone/>
            </a:pPr>
            <a:r>
              <a:t/>
            </a:r>
            <a:endParaRPr/>
          </a:p>
        </p:txBody>
      </p:sp>
      <p:sp>
        <p:nvSpPr>
          <p:cNvPr id="238" name="Google Shape;238;p18"/>
          <p:cNvSpPr txBox="1"/>
          <p:nvPr>
            <p:ph type="title"/>
          </p:nvPr>
        </p:nvSpPr>
        <p:spPr>
          <a:xfrm>
            <a:off x="730250" y="312738"/>
            <a:ext cx="10515600" cy="1068386"/>
          </a:xfrm>
          <a:prstGeom prst="rect">
            <a:avLst/>
          </a:prstGeom>
          <a:gradFill>
            <a:gsLst>
              <a:gs pos="0">
                <a:srgbClr val="B0500F"/>
              </a:gs>
              <a:gs pos="48000">
                <a:srgbClr val="ED8037"/>
              </a:gs>
              <a:gs pos="100000">
                <a:srgbClr val="F4B081"/>
              </a:gs>
            </a:gsLst>
            <a:lin ang="16200000" scaled="0"/>
          </a:gradFill>
          <a:ln cap="flat" cmpd="sng" w="28575">
            <a:solidFill>
              <a:srgbClr val="C55A1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3200"/>
              <a:buFont typeface="Federo"/>
              <a:buNone/>
            </a:pPr>
            <a:br>
              <a:rPr b="1" i="0" lang="en-IN" sz="3200" u="none" cap="none" strike="noStrike">
                <a:solidFill>
                  <a:schemeClr val="lt1"/>
                </a:solidFill>
                <a:latin typeface="Federo"/>
                <a:ea typeface="Federo"/>
                <a:cs typeface="Federo"/>
                <a:sym typeface="Federo"/>
              </a:rPr>
            </a:br>
            <a:r>
              <a:rPr b="1" i="0" lang="en-IN" sz="3200" u="none" cap="none" strike="noStrike">
                <a:solidFill>
                  <a:schemeClr val="lt1"/>
                </a:solidFill>
                <a:latin typeface="Federo"/>
                <a:ea typeface="Federo"/>
                <a:cs typeface="Federo"/>
                <a:sym typeface="Federo"/>
              </a:rPr>
              <a:t>Data Analysis : Judging the Hosts Response ? </a:t>
            </a:r>
            <a:br>
              <a:rPr b="1" i="0" lang="en-IN" sz="3200" u="none" cap="none" strike="noStrike">
                <a:solidFill>
                  <a:schemeClr val="lt1"/>
                </a:solidFill>
                <a:latin typeface="Federo"/>
                <a:ea typeface="Federo"/>
                <a:cs typeface="Federo"/>
                <a:sym typeface="Federo"/>
              </a:rPr>
            </a:br>
            <a:endParaRPr b="0" i="0" sz="3200" u="none" cap="none" strike="noStrike">
              <a:solidFill>
                <a:schemeClr val="lt1"/>
              </a:solidFill>
              <a:latin typeface="Calibri"/>
              <a:ea typeface="Calibri"/>
              <a:cs typeface="Calibri"/>
              <a:sym typeface="Calibri"/>
            </a:endParaRPr>
          </a:p>
        </p:txBody>
      </p:sp>
      <p:pic>
        <p:nvPicPr>
          <p:cNvPr id="239" name="Google Shape;239;p18"/>
          <p:cNvPicPr preferRelativeResize="0"/>
          <p:nvPr/>
        </p:nvPicPr>
        <p:blipFill rotWithShape="1">
          <a:blip r:embed="rId4">
            <a:alphaModFix/>
          </a:blip>
          <a:srcRect b="0" l="0" r="0" t="0"/>
          <a:stretch/>
        </p:blipFill>
        <p:spPr>
          <a:xfrm>
            <a:off x="1177925" y="1551780"/>
            <a:ext cx="9305925" cy="40100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3" name="Shape 243"/>
        <p:cNvGrpSpPr/>
        <p:nvPr/>
      </p:nvGrpSpPr>
      <p:grpSpPr>
        <a:xfrm>
          <a:off x="0" y="0"/>
          <a:ext cx="0" cy="0"/>
          <a:chOff x="0" y="0"/>
          <a:chExt cx="0" cy="0"/>
        </a:xfrm>
      </p:grpSpPr>
      <p:pic>
        <p:nvPicPr>
          <p:cNvPr id="244" name="Google Shape;244;p19"/>
          <p:cNvPicPr preferRelativeResize="0"/>
          <p:nvPr/>
        </p:nvPicPr>
        <p:blipFill rotWithShape="1">
          <a:blip r:embed="rId3">
            <a:alphaModFix/>
          </a:blip>
          <a:srcRect b="0" l="0" r="0" t="0"/>
          <a:stretch/>
        </p:blipFill>
        <p:spPr>
          <a:xfrm>
            <a:off x="1647909" y="1275346"/>
            <a:ext cx="3869016" cy="2556000"/>
          </a:xfrm>
          <a:prstGeom prst="rect">
            <a:avLst/>
          </a:prstGeom>
          <a:noFill/>
          <a:ln>
            <a:noFill/>
          </a:ln>
        </p:spPr>
      </p:pic>
      <p:pic>
        <p:nvPicPr>
          <p:cNvPr id="245" name="Google Shape;245;p19"/>
          <p:cNvPicPr preferRelativeResize="0"/>
          <p:nvPr/>
        </p:nvPicPr>
        <p:blipFill rotWithShape="1">
          <a:blip r:embed="rId4">
            <a:alphaModFix/>
          </a:blip>
          <a:srcRect b="0" l="0" r="0" t="0"/>
          <a:stretch/>
        </p:blipFill>
        <p:spPr>
          <a:xfrm>
            <a:off x="7442025" y="1146028"/>
            <a:ext cx="2663999" cy="2520000"/>
          </a:xfrm>
          <a:prstGeom prst="rect">
            <a:avLst/>
          </a:prstGeom>
          <a:noFill/>
          <a:ln>
            <a:noFill/>
          </a:ln>
        </p:spPr>
      </p:pic>
      <p:pic>
        <p:nvPicPr>
          <p:cNvPr id="246" name="Google Shape;246;p19"/>
          <p:cNvPicPr preferRelativeResize="0"/>
          <p:nvPr/>
        </p:nvPicPr>
        <p:blipFill rotWithShape="1">
          <a:blip r:embed="rId5">
            <a:alphaModFix/>
          </a:blip>
          <a:srcRect b="0" l="0" r="0" t="0"/>
          <a:stretch/>
        </p:blipFill>
        <p:spPr>
          <a:xfrm>
            <a:off x="1471613" y="3762878"/>
            <a:ext cx="3876870" cy="2556000"/>
          </a:xfrm>
          <a:prstGeom prst="rect">
            <a:avLst/>
          </a:prstGeom>
          <a:noFill/>
          <a:ln>
            <a:noFill/>
          </a:ln>
        </p:spPr>
      </p:pic>
      <p:pic>
        <p:nvPicPr>
          <p:cNvPr id="247" name="Google Shape;247;p19"/>
          <p:cNvPicPr preferRelativeResize="0"/>
          <p:nvPr/>
        </p:nvPicPr>
        <p:blipFill rotWithShape="1">
          <a:blip r:embed="rId6">
            <a:alphaModFix/>
          </a:blip>
          <a:srcRect b="0" l="0" r="0" t="0"/>
          <a:stretch/>
        </p:blipFill>
        <p:spPr>
          <a:xfrm>
            <a:off x="7200898" y="3676558"/>
            <a:ext cx="3530209" cy="2520000"/>
          </a:xfrm>
          <a:prstGeom prst="rect">
            <a:avLst/>
          </a:prstGeom>
          <a:noFill/>
          <a:ln>
            <a:noFill/>
          </a:ln>
        </p:spPr>
      </p:pic>
      <p:pic>
        <p:nvPicPr>
          <p:cNvPr id="248" name="Google Shape;248;p19"/>
          <p:cNvPicPr preferRelativeResize="0"/>
          <p:nvPr/>
        </p:nvPicPr>
        <p:blipFill rotWithShape="1">
          <a:blip r:embed="rId7">
            <a:alphaModFix/>
          </a:blip>
          <a:srcRect b="0" l="0" r="0" t="0"/>
          <a:stretch/>
        </p:blipFill>
        <p:spPr>
          <a:xfrm>
            <a:off x="10106024" y="6167439"/>
            <a:ext cx="2085975" cy="690561"/>
          </a:xfrm>
          <a:prstGeom prst="rect">
            <a:avLst/>
          </a:prstGeom>
          <a:noFill/>
          <a:ln>
            <a:noFill/>
          </a:ln>
        </p:spPr>
      </p:pic>
      <p:sp>
        <p:nvSpPr>
          <p:cNvPr id="249" name="Google Shape;249;p19"/>
          <p:cNvSpPr txBox="1"/>
          <p:nvPr>
            <p:ph idx="1" type="body"/>
          </p:nvPr>
        </p:nvSpPr>
        <p:spPr>
          <a:xfrm>
            <a:off x="838200" y="1285876"/>
            <a:ext cx="10515600" cy="4891087"/>
          </a:xfrm>
          <a:prstGeom prst="rect">
            <a:avLst/>
          </a:prstGeom>
          <a:noFill/>
          <a:ln cap="flat" cmpd="sng" w="28575">
            <a:solidFill>
              <a:srgbClr val="C55A11"/>
            </a:solidFill>
            <a:prstDash val="solid"/>
            <a:round/>
            <a:headEnd len="sm" w="sm" type="none"/>
            <a:tailEnd len="sm" w="sm" type="none"/>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None/>
            </a:pPr>
            <a:r>
              <a:rPr lang="en-IN"/>
              <a:t> </a:t>
            </a:r>
            <a:endParaRPr/>
          </a:p>
        </p:txBody>
      </p:sp>
      <p:sp>
        <p:nvSpPr>
          <p:cNvPr id="250" name="Google Shape;250;p19"/>
          <p:cNvSpPr txBox="1"/>
          <p:nvPr>
            <p:ph type="title"/>
          </p:nvPr>
        </p:nvSpPr>
        <p:spPr>
          <a:xfrm>
            <a:off x="838200" y="365126"/>
            <a:ext cx="10515600" cy="920750"/>
          </a:xfrm>
          <a:prstGeom prst="rect">
            <a:avLst/>
          </a:prstGeom>
          <a:gradFill>
            <a:gsLst>
              <a:gs pos="0">
                <a:srgbClr val="B0500F"/>
              </a:gs>
              <a:gs pos="48000">
                <a:srgbClr val="ED8037"/>
              </a:gs>
              <a:gs pos="100000">
                <a:srgbClr val="F4B081"/>
              </a:gs>
            </a:gsLst>
            <a:lin ang="16200000" scaled="0"/>
          </a:gradFill>
          <a:ln cap="flat" cmpd="sng" w="28575">
            <a:solidFill>
              <a:srgbClr val="C55A1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3200"/>
              <a:buFont typeface="Federo"/>
              <a:buNone/>
            </a:pPr>
            <a:br>
              <a:rPr b="1" i="0" lang="en-IN" sz="3200" u="none" cap="none" strike="noStrike">
                <a:solidFill>
                  <a:schemeClr val="lt1"/>
                </a:solidFill>
                <a:latin typeface="Federo"/>
                <a:ea typeface="Federo"/>
                <a:cs typeface="Federo"/>
                <a:sym typeface="Federo"/>
              </a:rPr>
            </a:br>
            <a:r>
              <a:rPr b="1" i="0" lang="en-IN" sz="3200" u="none" cap="none" strike="noStrike">
                <a:solidFill>
                  <a:schemeClr val="lt1"/>
                </a:solidFill>
                <a:latin typeface="Federo"/>
                <a:ea typeface="Federo"/>
                <a:cs typeface="Federo"/>
                <a:sym typeface="Federo"/>
              </a:rPr>
              <a:t>Data Analysis : Property , Room Types Vs Price </a:t>
            </a:r>
            <a:br>
              <a:rPr b="1" i="0" lang="en-IN" sz="3200" u="none" cap="none" strike="noStrike">
                <a:solidFill>
                  <a:schemeClr val="lt1"/>
                </a:solidFill>
                <a:latin typeface="Federo"/>
                <a:ea typeface="Federo"/>
                <a:cs typeface="Federo"/>
                <a:sym typeface="Federo"/>
              </a:rPr>
            </a:br>
            <a:endParaRPr b="0" i="0" sz="3200" u="none" cap="none" strike="noStrike">
              <a:solidFill>
                <a:schemeClr val="lt1"/>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 name="Shape 90"/>
        <p:cNvGrpSpPr/>
        <p:nvPr/>
      </p:nvGrpSpPr>
      <p:grpSpPr>
        <a:xfrm>
          <a:off x="0" y="0"/>
          <a:ext cx="0" cy="0"/>
          <a:chOff x="0" y="0"/>
          <a:chExt cx="0" cy="0"/>
        </a:xfrm>
      </p:grpSpPr>
      <p:pic>
        <p:nvPicPr>
          <p:cNvPr id="91" name="Google Shape;91;p2"/>
          <p:cNvPicPr preferRelativeResize="0"/>
          <p:nvPr/>
        </p:nvPicPr>
        <p:blipFill rotWithShape="1">
          <a:blip r:embed="rId3">
            <a:alphaModFix/>
          </a:blip>
          <a:srcRect b="0" l="0" r="0" t="0"/>
          <a:stretch/>
        </p:blipFill>
        <p:spPr>
          <a:xfrm>
            <a:off x="0" y="0"/>
            <a:ext cx="12206126" cy="6858000"/>
          </a:xfrm>
          <a:prstGeom prst="rect">
            <a:avLst/>
          </a:prstGeom>
          <a:noFill/>
          <a:ln>
            <a:noFill/>
          </a:ln>
        </p:spPr>
      </p:pic>
      <p:sp>
        <p:nvSpPr>
          <p:cNvPr id="92" name="Google Shape;92;p2"/>
          <p:cNvSpPr/>
          <p:nvPr/>
        </p:nvSpPr>
        <p:spPr>
          <a:xfrm>
            <a:off x="4333875" y="0"/>
            <a:ext cx="7858125" cy="6017032"/>
          </a:xfrm>
          <a:prstGeom prst="rect">
            <a:avLst/>
          </a:prstGeom>
          <a:noFill/>
          <a:ln>
            <a:noFill/>
          </a:ln>
        </p:spPr>
        <p:txBody>
          <a:bodyPr anchorCtr="0" anchor="t" bIns="45700" lIns="91425" spcFirstLastPara="1" rIns="91425" wrap="square" tIns="45700">
            <a:spAutoFit/>
          </a:bodyPr>
          <a:lstStyle/>
          <a:p>
            <a:pPr indent="-457200" lvl="0" marL="457200" marR="0" rtl="0" algn="l">
              <a:spcBef>
                <a:spcPts val="0"/>
              </a:spcBef>
              <a:spcAft>
                <a:spcPts val="0"/>
              </a:spcAft>
              <a:buClr>
                <a:schemeClr val="lt1"/>
              </a:buClr>
              <a:buSzPts val="3500"/>
              <a:buFont typeface="Noto Sans Symbols"/>
              <a:buChar char="⮚"/>
            </a:pPr>
            <a:r>
              <a:rPr b="1" lang="en-IN" sz="3500">
                <a:solidFill>
                  <a:schemeClr val="lt1"/>
                </a:solidFill>
                <a:latin typeface="Federo"/>
                <a:ea typeface="Federo"/>
                <a:cs typeface="Federo"/>
                <a:sym typeface="Federo"/>
              </a:rPr>
              <a:t>To find a better Accommodation for the guests in Berlin based on their requirements. </a:t>
            </a:r>
            <a:endParaRPr/>
          </a:p>
          <a:p>
            <a:pPr indent="-120650" lvl="0" marL="342900" marR="0" rtl="0" algn="l">
              <a:spcBef>
                <a:spcPts val="0"/>
              </a:spcBef>
              <a:spcAft>
                <a:spcPts val="0"/>
              </a:spcAft>
              <a:buClr>
                <a:schemeClr val="dk1"/>
              </a:buClr>
              <a:buSzPts val="3500"/>
              <a:buFont typeface="Noto Sans Symbols"/>
              <a:buNone/>
            </a:pPr>
            <a:r>
              <a:t/>
            </a:r>
            <a:endParaRPr b="1" sz="3500">
              <a:solidFill>
                <a:schemeClr val="lt1"/>
              </a:solidFill>
              <a:latin typeface="Federo"/>
              <a:ea typeface="Federo"/>
              <a:cs typeface="Federo"/>
              <a:sym typeface="Federo"/>
            </a:endParaRPr>
          </a:p>
          <a:p>
            <a:pPr indent="-120650" lvl="0" marL="342900" marR="0" rtl="0" algn="l">
              <a:spcBef>
                <a:spcPts val="0"/>
              </a:spcBef>
              <a:spcAft>
                <a:spcPts val="0"/>
              </a:spcAft>
              <a:buClr>
                <a:schemeClr val="dk1"/>
              </a:buClr>
              <a:buSzPts val="3500"/>
              <a:buFont typeface="Noto Sans Symbols"/>
              <a:buNone/>
            </a:pPr>
            <a:r>
              <a:t/>
            </a:r>
            <a:endParaRPr b="1" sz="3500">
              <a:solidFill>
                <a:schemeClr val="lt1"/>
              </a:solidFill>
              <a:latin typeface="Federo"/>
              <a:ea typeface="Federo"/>
              <a:cs typeface="Federo"/>
              <a:sym typeface="Federo"/>
            </a:endParaRPr>
          </a:p>
          <a:p>
            <a:pPr indent="-120650" lvl="0" marL="342900" marR="0" rtl="0" algn="l">
              <a:spcBef>
                <a:spcPts val="0"/>
              </a:spcBef>
              <a:spcAft>
                <a:spcPts val="0"/>
              </a:spcAft>
              <a:buClr>
                <a:schemeClr val="dk1"/>
              </a:buClr>
              <a:buSzPts val="3500"/>
              <a:buFont typeface="Noto Sans Symbols"/>
              <a:buNone/>
            </a:pPr>
            <a:r>
              <a:t/>
            </a:r>
            <a:endParaRPr b="1" sz="3500">
              <a:solidFill>
                <a:schemeClr val="lt1"/>
              </a:solidFill>
              <a:latin typeface="Federo"/>
              <a:ea typeface="Federo"/>
              <a:cs typeface="Federo"/>
              <a:sym typeface="Federo"/>
            </a:endParaRPr>
          </a:p>
          <a:p>
            <a:pPr indent="0" lvl="0" marL="0" marR="0" rtl="0" algn="l">
              <a:spcBef>
                <a:spcPts val="0"/>
              </a:spcBef>
              <a:spcAft>
                <a:spcPts val="0"/>
              </a:spcAft>
              <a:buNone/>
            </a:pPr>
            <a:r>
              <a:t/>
            </a:r>
            <a:endParaRPr b="1" sz="3500">
              <a:solidFill>
                <a:schemeClr val="lt1"/>
              </a:solidFill>
              <a:latin typeface="Federo"/>
              <a:ea typeface="Federo"/>
              <a:cs typeface="Federo"/>
              <a:sym typeface="Federo"/>
            </a:endParaRPr>
          </a:p>
          <a:p>
            <a:pPr indent="-120650" lvl="0" marL="342900" marR="0" rtl="0" algn="l">
              <a:spcBef>
                <a:spcPts val="0"/>
              </a:spcBef>
              <a:spcAft>
                <a:spcPts val="0"/>
              </a:spcAft>
              <a:buClr>
                <a:schemeClr val="dk1"/>
              </a:buClr>
              <a:buSzPts val="3500"/>
              <a:buFont typeface="Noto Sans Symbols"/>
              <a:buNone/>
            </a:pPr>
            <a:r>
              <a:t/>
            </a:r>
            <a:endParaRPr b="1" sz="3500">
              <a:solidFill>
                <a:schemeClr val="lt1"/>
              </a:solidFill>
              <a:latin typeface="Federo"/>
              <a:ea typeface="Federo"/>
              <a:cs typeface="Federo"/>
              <a:sym typeface="Federo"/>
            </a:endParaRPr>
          </a:p>
          <a:p>
            <a:pPr indent="0" lvl="0" marL="0" marR="0" rtl="0" algn="l">
              <a:spcBef>
                <a:spcPts val="0"/>
              </a:spcBef>
              <a:spcAft>
                <a:spcPts val="0"/>
              </a:spcAft>
              <a:buNone/>
            </a:pPr>
            <a:r>
              <a:t/>
            </a:r>
            <a:endParaRPr b="1" sz="3500">
              <a:solidFill>
                <a:schemeClr val="lt1"/>
              </a:solidFill>
              <a:latin typeface="Federo"/>
              <a:ea typeface="Federo"/>
              <a:cs typeface="Federo"/>
              <a:sym typeface="Federo"/>
            </a:endParaRPr>
          </a:p>
          <a:p>
            <a:pPr indent="-342900" lvl="0" marL="342900" marR="0" rtl="0" algn="l">
              <a:spcBef>
                <a:spcPts val="0"/>
              </a:spcBef>
              <a:spcAft>
                <a:spcPts val="0"/>
              </a:spcAft>
              <a:buClr>
                <a:schemeClr val="lt1"/>
              </a:buClr>
              <a:buSzPts val="3500"/>
              <a:buFont typeface="Noto Sans Symbols"/>
              <a:buChar char="⮚"/>
            </a:pPr>
            <a:r>
              <a:rPr b="1" lang="en-IN" sz="3500">
                <a:solidFill>
                  <a:schemeClr val="lt1"/>
                </a:solidFill>
                <a:latin typeface="Federo"/>
                <a:ea typeface="Federo"/>
                <a:cs typeface="Federo"/>
                <a:sym typeface="Federo"/>
              </a:rPr>
              <a:t>To improve the Host’s business in Airbnb Berlin</a:t>
            </a:r>
            <a:endParaRPr/>
          </a:p>
        </p:txBody>
      </p:sp>
      <p:sp>
        <p:nvSpPr>
          <p:cNvPr id="93" name="Google Shape;93;p2"/>
          <p:cNvSpPr txBox="1"/>
          <p:nvPr/>
        </p:nvSpPr>
        <p:spPr>
          <a:xfrm>
            <a:off x="3086101" y="269304"/>
            <a:ext cx="1800224" cy="547842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IN" sz="3500">
                <a:solidFill>
                  <a:srgbClr val="FFFFFF"/>
                </a:solidFill>
                <a:latin typeface="Corben"/>
                <a:ea typeface="Corben"/>
                <a:cs typeface="Corben"/>
                <a:sym typeface="Corben"/>
              </a:rPr>
              <a:t>M</a:t>
            </a:r>
            <a:endParaRPr/>
          </a:p>
          <a:p>
            <a:pPr indent="0" lvl="0" marL="0" marR="0" rtl="0" algn="l">
              <a:spcBef>
                <a:spcPts val="0"/>
              </a:spcBef>
              <a:spcAft>
                <a:spcPts val="0"/>
              </a:spcAft>
              <a:buNone/>
            </a:pPr>
            <a:r>
              <a:rPr b="1" lang="en-IN" sz="3500">
                <a:solidFill>
                  <a:srgbClr val="FFFFFF"/>
                </a:solidFill>
                <a:latin typeface="Corben"/>
                <a:ea typeface="Corben"/>
                <a:cs typeface="Corben"/>
                <a:sym typeface="Corben"/>
              </a:rPr>
              <a:t>O</a:t>
            </a:r>
            <a:endParaRPr/>
          </a:p>
          <a:p>
            <a:pPr indent="0" lvl="0" marL="0" marR="0" rtl="0" algn="l">
              <a:spcBef>
                <a:spcPts val="0"/>
              </a:spcBef>
              <a:spcAft>
                <a:spcPts val="0"/>
              </a:spcAft>
              <a:buNone/>
            </a:pPr>
            <a:r>
              <a:rPr b="1" lang="en-IN" sz="3500">
                <a:solidFill>
                  <a:srgbClr val="FFFFFF"/>
                </a:solidFill>
                <a:latin typeface="Corben"/>
                <a:ea typeface="Corben"/>
                <a:cs typeface="Corben"/>
                <a:sym typeface="Corben"/>
              </a:rPr>
              <a:t>T</a:t>
            </a:r>
            <a:endParaRPr/>
          </a:p>
          <a:p>
            <a:pPr indent="0" lvl="0" marL="0" marR="0" rtl="0" algn="l">
              <a:spcBef>
                <a:spcPts val="0"/>
              </a:spcBef>
              <a:spcAft>
                <a:spcPts val="0"/>
              </a:spcAft>
              <a:buNone/>
            </a:pPr>
            <a:r>
              <a:rPr b="1" lang="en-IN" sz="3500">
                <a:solidFill>
                  <a:srgbClr val="FFFFFF"/>
                </a:solidFill>
                <a:latin typeface="Corben"/>
                <a:ea typeface="Corben"/>
                <a:cs typeface="Corben"/>
                <a:sym typeface="Corben"/>
              </a:rPr>
              <a:t>I</a:t>
            </a:r>
            <a:endParaRPr/>
          </a:p>
          <a:p>
            <a:pPr indent="0" lvl="0" marL="0" marR="0" rtl="0" algn="l">
              <a:spcBef>
                <a:spcPts val="0"/>
              </a:spcBef>
              <a:spcAft>
                <a:spcPts val="0"/>
              </a:spcAft>
              <a:buNone/>
            </a:pPr>
            <a:r>
              <a:rPr b="1" lang="en-IN" sz="3500">
                <a:solidFill>
                  <a:srgbClr val="FFFFFF"/>
                </a:solidFill>
                <a:latin typeface="Corben"/>
                <a:ea typeface="Corben"/>
                <a:cs typeface="Corben"/>
                <a:sym typeface="Corben"/>
              </a:rPr>
              <a:t>V</a:t>
            </a:r>
            <a:endParaRPr/>
          </a:p>
          <a:p>
            <a:pPr indent="0" lvl="0" marL="0" marR="0" rtl="0" algn="l">
              <a:spcBef>
                <a:spcPts val="0"/>
              </a:spcBef>
              <a:spcAft>
                <a:spcPts val="0"/>
              </a:spcAft>
              <a:buNone/>
            </a:pPr>
            <a:r>
              <a:rPr b="1" lang="en-IN" sz="3500">
                <a:solidFill>
                  <a:srgbClr val="FFFFFF"/>
                </a:solidFill>
                <a:latin typeface="Corben"/>
                <a:ea typeface="Corben"/>
                <a:cs typeface="Corben"/>
                <a:sym typeface="Corben"/>
              </a:rPr>
              <a:t>A</a:t>
            </a:r>
            <a:endParaRPr/>
          </a:p>
          <a:p>
            <a:pPr indent="0" lvl="0" marL="0" marR="0" rtl="0" algn="l">
              <a:spcBef>
                <a:spcPts val="0"/>
              </a:spcBef>
              <a:spcAft>
                <a:spcPts val="0"/>
              </a:spcAft>
              <a:buNone/>
            </a:pPr>
            <a:r>
              <a:rPr b="1" lang="en-IN" sz="3500">
                <a:solidFill>
                  <a:srgbClr val="FFFFFF"/>
                </a:solidFill>
                <a:latin typeface="Corben"/>
                <a:ea typeface="Corben"/>
                <a:cs typeface="Corben"/>
                <a:sym typeface="Corben"/>
              </a:rPr>
              <a:t>T</a:t>
            </a:r>
            <a:endParaRPr/>
          </a:p>
          <a:p>
            <a:pPr indent="0" lvl="0" marL="0" marR="0" rtl="0" algn="l">
              <a:spcBef>
                <a:spcPts val="0"/>
              </a:spcBef>
              <a:spcAft>
                <a:spcPts val="0"/>
              </a:spcAft>
              <a:buNone/>
            </a:pPr>
            <a:r>
              <a:rPr b="1" lang="en-IN" sz="3500">
                <a:solidFill>
                  <a:srgbClr val="FFFFFF"/>
                </a:solidFill>
                <a:latin typeface="Corben"/>
                <a:ea typeface="Corben"/>
                <a:cs typeface="Corben"/>
                <a:sym typeface="Corben"/>
              </a:rPr>
              <a:t>I</a:t>
            </a:r>
            <a:endParaRPr/>
          </a:p>
          <a:p>
            <a:pPr indent="0" lvl="0" marL="0" marR="0" rtl="0" algn="l">
              <a:spcBef>
                <a:spcPts val="0"/>
              </a:spcBef>
              <a:spcAft>
                <a:spcPts val="0"/>
              </a:spcAft>
              <a:buNone/>
            </a:pPr>
            <a:r>
              <a:rPr b="1" lang="en-IN" sz="3500">
                <a:solidFill>
                  <a:srgbClr val="FFFFFF"/>
                </a:solidFill>
                <a:latin typeface="Corben"/>
                <a:ea typeface="Corben"/>
                <a:cs typeface="Corben"/>
                <a:sym typeface="Corben"/>
              </a:rPr>
              <a:t>O</a:t>
            </a:r>
            <a:endParaRPr/>
          </a:p>
          <a:p>
            <a:pPr indent="0" lvl="0" marL="0" marR="0" rtl="0" algn="l">
              <a:spcBef>
                <a:spcPts val="0"/>
              </a:spcBef>
              <a:spcAft>
                <a:spcPts val="0"/>
              </a:spcAft>
              <a:buNone/>
            </a:pPr>
            <a:r>
              <a:rPr b="1" lang="en-IN" sz="3500">
                <a:solidFill>
                  <a:srgbClr val="FFFFFF"/>
                </a:solidFill>
                <a:latin typeface="Corben"/>
                <a:ea typeface="Corben"/>
                <a:cs typeface="Corben"/>
                <a:sym typeface="Corben"/>
              </a:rPr>
              <a:t>N</a:t>
            </a:r>
            <a:endParaRPr/>
          </a:p>
        </p:txBody>
      </p:sp>
      <p:pic>
        <p:nvPicPr>
          <p:cNvPr id="94" name="Google Shape;94;p2"/>
          <p:cNvPicPr preferRelativeResize="0"/>
          <p:nvPr/>
        </p:nvPicPr>
        <p:blipFill rotWithShape="1">
          <a:blip r:embed="rId4">
            <a:alphaModFix/>
          </a:blip>
          <a:srcRect b="0" l="0" r="0" t="0"/>
          <a:stretch/>
        </p:blipFill>
        <p:spPr>
          <a:xfrm>
            <a:off x="25479" y="723902"/>
            <a:ext cx="3007043" cy="1890713"/>
          </a:xfrm>
          <a:prstGeom prst="rect">
            <a:avLst/>
          </a:prstGeom>
          <a:noFill/>
          <a:ln>
            <a:noFill/>
          </a:ln>
        </p:spPr>
      </p:pic>
      <p:pic>
        <p:nvPicPr>
          <p:cNvPr id="95" name="Google Shape;95;p2"/>
          <p:cNvPicPr preferRelativeResize="0"/>
          <p:nvPr/>
        </p:nvPicPr>
        <p:blipFill rotWithShape="1">
          <a:blip r:embed="rId5">
            <a:alphaModFix/>
          </a:blip>
          <a:srcRect b="0" l="0" r="0" t="0"/>
          <a:stretch/>
        </p:blipFill>
        <p:spPr>
          <a:xfrm>
            <a:off x="25479" y="2781301"/>
            <a:ext cx="2953465" cy="20193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3"/>
                                        </p:tgtEl>
                                        <p:attrNameLst>
                                          <p:attrName>style.visibility</p:attrName>
                                        </p:attrNameLst>
                                      </p:cBhvr>
                                      <p:to>
                                        <p:strVal val="visible"/>
                                      </p:to>
                                    </p:set>
                                    <p:animEffect filter="fade" transition="in">
                                      <p:cBhvr>
                                        <p:cTn dur="1822"/>
                                        <p:tgtEl>
                                          <p:spTgt spid="9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2"/>
                                        </p:tgtEl>
                                        <p:attrNameLst>
                                          <p:attrName>style.visibility</p:attrName>
                                        </p:attrNameLst>
                                      </p:cBhvr>
                                      <p:to>
                                        <p:strVal val="visible"/>
                                      </p:to>
                                    </p:set>
                                    <p:animEffect filter="fade" transition="in">
                                      <p:cBhvr>
                                        <p:cTn dur="1822"/>
                                        <p:tgtEl>
                                          <p:spTgt spid="9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4" name="Shape 254"/>
        <p:cNvGrpSpPr/>
        <p:nvPr/>
      </p:nvGrpSpPr>
      <p:grpSpPr>
        <a:xfrm>
          <a:off x="0" y="0"/>
          <a:ext cx="0" cy="0"/>
          <a:chOff x="0" y="0"/>
          <a:chExt cx="0" cy="0"/>
        </a:xfrm>
      </p:grpSpPr>
      <p:pic>
        <p:nvPicPr>
          <p:cNvPr id="255" name="Google Shape;255;p20"/>
          <p:cNvPicPr preferRelativeResize="0"/>
          <p:nvPr/>
        </p:nvPicPr>
        <p:blipFill rotWithShape="1">
          <a:blip r:embed="rId3">
            <a:alphaModFix/>
          </a:blip>
          <a:srcRect b="0" l="0" r="0" t="0"/>
          <a:stretch/>
        </p:blipFill>
        <p:spPr>
          <a:xfrm>
            <a:off x="10106024" y="6167439"/>
            <a:ext cx="2085975" cy="690561"/>
          </a:xfrm>
          <a:prstGeom prst="rect">
            <a:avLst/>
          </a:prstGeom>
          <a:noFill/>
          <a:ln>
            <a:noFill/>
          </a:ln>
        </p:spPr>
      </p:pic>
      <p:sp>
        <p:nvSpPr>
          <p:cNvPr id="256" name="Google Shape;256;p20"/>
          <p:cNvSpPr txBox="1"/>
          <p:nvPr>
            <p:ph idx="1" type="body"/>
          </p:nvPr>
        </p:nvSpPr>
        <p:spPr>
          <a:xfrm>
            <a:off x="838200" y="1285876"/>
            <a:ext cx="10515600" cy="4891087"/>
          </a:xfrm>
          <a:prstGeom prst="rect">
            <a:avLst/>
          </a:prstGeom>
          <a:noFill/>
          <a:ln cap="flat" cmpd="sng" w="28575">
            <a:solidFill>
              <a:srgbClr val="C55A11"/>
            </a:solidFill>
            <a:prstDash val="solid"/>
            <a:round/>
            <a:headEnd len="sm" w="sm" type="none"/>
            <a:tailEnd len="sm" w="sm" type="none"/>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None/>
            </a:pPr>
            <a:r>
              <a:rPr lang="en-IN"/>
              <a:t> </a:t>
            </a:r>
            <a:endParaRPr/>
          </a:p>
        </p:txBody>
      </p:sp>
      <p:sp>
        <p:nvSpPr>
          <p:cNvPr id="257" name="Google Shape;257;p20"/>
          <p:cNvSpPr txBox="1"/>
          <p:nvPr>
            <p:ph type="title"/>
          </p:nvPr>
        </p:nvSpPr>
        <p:spPr>
          <a:xfrm>
            <a:off x="838200" y="365126"/>
            <a:ext cx="10515600" cy="920750"/>
          </a:xfrm>
          <a:prstGeom prst="rect">
            <a:avLst/>
          </a:prstGeom>
          <a:gradFill>
            <a:gsLst>
              <a:gs pos="0">
                <a:srgbClr val="B0500F"/>
              </a:gs>
              <a:gs pos="48000">
                <a:srgbClr val="ED8037"/>
              </a:gs>
              <a:gs pos="100000">
                <a:srgbClr val="F4B081"/>
              </a:gs>
            </a:gsLst>
            <a:lin ang="16200000" scaled="0"/>
          </a:gradFill>
          <a:ln cap="flat" cmpd="sng" w="28575">
            <a:solidFill>
              <a:srgbClr val="C55A1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3200"/>
              <a:buFont typeface="Federo"/>
              <a:buNone/>
            </a:pPr>
            <a:br>
              <a:rPr b="1" i="0" lang="en-IN" sz="3200" u="none" cap="none" strike="noStrike">
                <a:solidFill>
                  <a:schemeClr val="lt1"/>
                </a:solidFill>
                <a:latin typeface="Federo"/>
                <a:ea typeface="Federo"/>
                <a:cs typeface="Federo"/>
                <a:sym typeface="Federo"/>
              </a:rPr>
            </a:br>
            <a:r>
              <a:rPr b="1" i="0" lang="en-IN" sz="3200" u="none" cap="none" strike="noStrike">
                <a:solidFill>
                  <a:schemeClr val="lt1"/>
                </a:solidFill>
                <a:latin typeface="Federo"/>
                <a:ea typeface="Federo"/>
                <a:cs typeface="Federo"/>
                <a:sym typeface="Federo"/>
              </a:rPr>
              <a:t>Data Analysis : Visitor Trend Based on Reviews</a:t>
            </a:r>
            <a:br>
              <a:rPr b="1" i="0" lang="en-IN" sz="3200" u="none" cap="none" strike="noStrike">
                <a:solidFill>
                  <a:schemeClr val="lt1"/>
                </a:solidFill>
                <a:latin typeface="Federo"/>
                <a:ea typeface="Federo"/>
                <a:cs typeface="Federo"/>
                <a:sym typeface="Federo"/>
              </a:rPr>
            </a:br>
            <a:endParaRPr b="0" i="0" sz="3200" u="none" cap="none" strike="noStrike">
              <a:solidFill>
                <a:schemeClr val="lt1"/>
              </a:solidFill>
              <a:latin typeface="Calibri"/>
              <a:ea typeface="Calibri"/>
              <a:cs typeface="Calibri"/>
              <a:sym typeface="Calibri"/>
            </a:endParaRPr>
          </a:p>
        </p:txBody>
      </p:sp>
      <p:pic>
        <p:nvPicPr>
          <p:cNvPr id="258" name="Google Shape;258;p20"/>
          <p:cNvPicPr preferRelativeResize="0"/>
          <p:nvPr/>
        </p:nvPicPr>
        <p:blipFill rotWithShape="1">
          <a:blip r:embed="rId4">
            <a:alphaModFix/>
          </a:blip>
          <a:srcRect b="0" l="0" r="0" t="0"/>
          <a:stretch/>
        </p:blipFill>
        <p:spPr>
          <a:xfrm>
            <a:off x="1462087" y="1414462"/>
            <a:ext cx="9267825" cy="40290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2" name="Shape 262"/>
        <p:cNvGrpSpPr/>
        <p:nvPr/>
      </p:nvGrpSpPr>
      <p:grpSpPr>
        <a:xfrm>
          <a:off x="0" y="0"/>
          <a:ext cx="0" cy="0"/>
          <a:chOff x="0" y="0"/>
          <a:chExt cx="0" cy="0"/>
        </a:xfrm>
      </p:grpSpPr>
      <p:pic>
        <p:nvPicPr>
          <p:cNvPr id="263" name="Google Shape;263;p21"/>
          <p:cNvPicPr preferRelativeResize="0"/>
          <p:nvPr/>
        </p:nvPicPr>
        <p:blipFill rotWithShape="1">
          <a:blip r:embed="rId3">
            <a:alphaModFix/>
          </a:blip>
          <a:srcRect b="0" l="0" r="0" t="0"/>
          <a:stretch/>
        </p:blipFill>
        <p:spPr>
          <a:xfrm>
            <a:off x="10106024" y="6167439"/>
            <a:ext cx="2085975" cy="690561"/>
          </a:xfrm>
          <a:prstGeom prst="rect">
            <a:avLst/>
          </a:prstGeom>
          <a:noFill/>
          <a:ln>
            <a:noFill/>
          </a:ln>
        </p:spPr>
      </p:pic>
      <p:sp>
        <p:nvSpPr>
          <p:cNvPr id="264" name="Google Shape;264;p21"/>
          <p:cNvSpPr txBox="1"/>
          <p:nvPr>
            <p:ph idx="1" type="body"/>
          </p:nvPr>
        </p:nvSpPr>
        <p:spPr>
          <a:xfrm>
            <a:off x="838200" y="1285876"/>
            <a:ext cx="10515600" cy="4891087"/>
          </a:xfrm>
          <a:prstGeom prst="rect">
            <a:avLst/>
          </a:prstGeom>
          <a:noFill/>
          <a:ln cap="flat" cmpd="sng" w="28575">
            <a:solidFill>
              <a:srgbClr val="C55A11"/>
            </a:solidFill>
            <a:prstDash val="solid"/>
            <a:round/>
            <a:headEnd len="sm" w="sm" type="none"/>
            <a:tailEnd len="sm" w="sm" type="none"/>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None/>
            </a:pPr>
            <a:r>
              <a:rPr lang="en-IN"/>
              <a:t> </a:t>
            </a:r>
            <a:endParaRPr/>
          </a:p>
        </p:txBody>
      </p:sp>
      <p:sp>
        <p:nvSpPr>
          <p:cNvPr id="265" name="Google Shape;265;p21"/>
          <p:cNvSpPr txBox="1"/>
          <p:nvPr>
            <p:ph type="title"/>
          </p:nvPr>
        </p:nvSpPr>
        <p:spPr>
          <a:xfrm>
            <a:off x="838200" y="322263"/>
            <a:ext cx="10515600" cy="920750"/>
          </a:xfrm>
          <a:prstGeom prst="rect">
            <a:avLst/>
          </a:prstGeom>
          <a:gradFill>
            <a:gsLst>
              <a:gs pos="0">
                <a:srgbClr val="B0500F"/>
              </a:gs>
              <a:gs pos="48000">
                <a:srgbClr val="ED8037"/>
              </a:gs>
              <a:gs pos="100000">
                <a:srgbClr val="F4B081"/>
              </a:gs>
            </a:gsLst>
            <a:lin ang="16200000" scaled="0"/>
          </a:gradFill>
          <a:ln cap="flat" cmpd="sng" w="28575">
            <a:solidFill>
              <a:srgbClr val="C55A1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3200"/>
              <a:buFont typeface="Federo"/>
              <a:buNone/>
            </a:pPr>
            <a:br>
              <a:rPr b="1" i="0" lang="en-IN" sz="3200" u="none" cap="none" strike="noStrike">
                <a:solidFill>
                  <a:schemeClr val="lt1"/>
                </a:solidFill>
                <a:latin typeface="Federo"/>
                <a:ea typeface="Federo"/>
                <a:cs typeface="Federo"/>
                <a:sym typeface="Federo"/>
              </a:rPr>
            </a:br>
            <a:r>
              <a:rPr b="1" i="0" lang="en-IN" sz="3200" u="none" cap="none" strike="noStrike">
                <a:solidFill>
                  <a:schemeClr val="lt1"/>
                </a:solidFill>
                <a:latin typeface="Federo"/>
                <a:ea typeface="Federo"/>
                <a:cs typeface="Federo"/>
                <a:sym typeface="Federo"/>
              </a:rPr>
              <a:t>Data Analysis : Future Price Prediction</a:t>
            </a:r>
            <a:br>
              <a:rPr b="1" i="0" lang="en-IN" sz="3200" u="none" cap="none" strike="noStrike">
                <a:solidFill>
                  <a:schemeClr val="lt1"/>
                </a:solidFill>
                <a:latin typeface="Federo"/>
                <a:ea typeface="Federo"/>
                <a:cs typeface="Federo"/>
                <a:sym typeface="Federo"/>
              </a:rPr>
            </a:br>
            <a:endParaRPr b="0" i="0" sz="3200" u="none" cap="none" strike="noStrike">
              <a:solidFill>
                <a:schemeClr val="lt1"/>
              </a:solidFill>
              <a:latin typeface="Calibri"/>
              <a:ea typeface="Calibri"/>
              <a:cs typeface="Calibri"/>
              <a:sym typeface="Calibri"/>
            </a:endParaRPr>
          </a:p>
        </p:txBody>
      </p:sp>
      <p:pic>
        <p:nvPicPr>
          <p:cNvPr id="266" name="Google Shape;266;p21"/>
          <p:cNvPicPr preferRelativeResize="0"/>
          <p:nvPr/>
        </p:nvPicPr>
        <p:blipFill rotWithShape="1">
          <a:blip r:embed="rId4">
            <a:alphaModFix/>
          </a:blip>
          <a:srcRect b="0" l="0" r="0" t="0"/>
          <a:stretch/>
        </p:blipFill>
        <p:spPr>
          <a:xfrm>
            <a:off x="1400175" y="1566862"/>
            <a:ext cx="9391650" cy="3724275"/>
          </a:xfrm>
          <a:prstGeom prst="rect">
            <a:avLst/>
          </a:prstGeom>
          <a:noFill/>
          <a:ln>
            <a:noFill/>
          </a:ln>
        </p:spPr>
      </p:pic>
      <p:sp>
        <p:nvSpPr>
          <p:cNvPr id="267" name="Google Shape;267;p21"/>
          <p:cNvSpPr/>
          <p:nvPr/>
        </p:nvSpPr>
        <p:spPr>
          <a:xfrm>
            <a:off x="2308659" y="5323878"/>
            <a:ext cx="8183459" cy="307777"/>
          </a:xfrm>
          <a:prstGeom prst="rect">
            <a:avLst/>
          </a:prstGeom>
          <a:solidFill>
            <a:srgbClr val="FFFFFF"/>
          </a:solid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Clr>
                <a:srgbClr val="000000"/>
              </a:buClr>
              <a:buSzPts val="2000"/>
              <a:buFont typeface="Corben"/>
              <a:buNone/>
            </a:pPr>
            <a:r>
              <a:rPr b="0" i="0" lang="en-IN" sz="2000" u="none" cap="none" strike="noStrike">
                <a:solidFill>
                  <a:srgbClr val="000000"/>
                </a:solidFill>
                <a:latin typeface="Corben"/>
                <a:ea typeface="Corben"/>
                <a:cs typeface="Corben"/>
                <a:sym typeface="Corben"/>
              </a:rPr>
              <a:t>2019-01-01 🡪 78.20 			</a:t>
            </a:r>
            <a:r>
              <a:rPr lang="en-IN" sz="2000">
                <a:solidFill>
                  <a:srgbClr val="000000"/>
                </a:solidFill>
                <a:latin typeface="Corben"/>
                <a:ea typeface="Corben"/>
                <a:cs typeface="Corben"/>
                <a:sym typeface="Corben"/>
              </a:rPr>
              <a:t>	</a:t>
            </a:r>
            <a:r>
              <a:rPr b="0" i="0" lang="en-IN" sz="2000" u="none" cap="none" strike="noStrike">
                <a:solidFill>
                  <a:srgbClr val="000000"/>
                </a:solidFill>
                <a:latin typeface="Corben"/>
                <a:ea typeface="Corben"/>
                <a:cs typeface="Corben"/>
                <a:sym typeface="Corben"/>
              </a:rPr>
              <a:t>2020-01-01 🡪 81.65</a:t>
            </a:r>
            <a:r>
              <a:rPr b="0" i="0" lang="en-IN" sz="2000" u="none" cap="none" strike="noStrike">
                <a:solidFill>
                  <a:schemeClr val="dk1"/>
                </a:solidFill>
                <a:latin typeface="Corben"/>
                <a:ea typeface="Corben"/>
                <a:cs typeface="Corben"/>
                <a:sym typeface="Corben"/>
              </a:rPr>
              <a:t>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1" name="Shape 271"/>
        <p:cNvGrpSpPr/>
        <p:nvPr/>
      </p:nvGrpSpPr>
      <p:grpSpPr>
        <a:xfrm>
          <a:off x="0" y="0"/>
          <a:ext cx="0" cy="0"/>
          <a:chOff x="0" y="0"/>
          <a:chExt cx="0" cy="0"/>
        </a:xfrm>
      </p:grpSpPr>
      <p:pic>
        <p:nvPicPr>
          <p:cNvPr id="272" name="Google Shape;272;p22"/>
          <p:cNvPicPr preferRelativeResize="0"/>
          <p:nvPr/>
        </p:nvPicPr>
        <p:blipFill rotWithShape="1">
          <a:blip r:embed="rId3">
            <a:alphaModFix/>
          </a:blip>
          <a:srcRect b="0" l="0" r="0" t="0"/>
          <a:stretch/>
        </p:blipFill>
        <p:spPr>
          <a:xfrm>
            <a:off x="10106024" y="6167439"/>
            <a:ext cx="2085975" cy="690561"/>
          </a:xfrm>
          <a:prstGeom prst="rect">
            <a:avLst/>
          </a:prstGeom>
          <a:noFill/>
          <a:ln>
            <a:noFill/>
          </a:ln>
        </p:spPr>
      </p:pic>
      <p:pic>
        <p:nvPicPr>
          <p:cNvPr id="273" name="Google Shape;273;p22"/>
          <p:cNvPicPr preferRelativeResize="0"/>
          <p:nvPr/>
        </p:nvPicPr>
        <p:blipFill rotWithShape="1">
          <a:blip r:embed="rId4">
            <a:alphaModFix/>
          </a:blip>
          <a:srcRect b="0" l="0" r="0" t="0"/>
          <a:stretch/>
        </p:blipFill>
        <p:spPr>
          <a:xfrm>
            <a:off x="1500187" y="1900236"/>
            <a:ext cx="9191625" cy="4043363"/>
          </a:xfrm>
          <a:prstGeom prst="rect">
            <a:avLst/>
          </a:prstGeom>
          <a:noFill/>
          <a:ln>
            <a:noFill/>
          </a:ln>
        </p:spPr>
      </p:pic>
      <p:sp>
        <p:nvSpPr>
          <p:cNvPr id="274" name="Google Shape;274;p22"/>
          <p:cNvSpPr txBox="1"/>
          <p:nvPr>
            <p:ph type="title"/>
          </p:nvPr>
        </p:nvSpPr>
        <p:spPr>
          <a:xfrm>
            <a:off x="838200" y="365126"/>
            <a:ext cx="10515600" cy="992188"/>
          </a:xfrm>
          <a:prstGeom prst="rect">
            <a:avLst/>
          </a:prstGeom>
          <a:gradFill>
            <a:gsLst>
              <a:gs pos="0">
                <a:srgbClr val="B0500F"/>
              </a:gs>
              <a:gs pos="48000">
                <a:srgbClr val="ED8037"/>
              </a:gs>
              <a:gs pos="100000">
                <a:srgbClr val="F4B081"/>
              </a:gs>
            </a:gsLst>
            <a:lin ang="16200000" scaled="0"/>
          </a:gradFill>
          <a:ln cap="flat" cmpd="sng" w="28575">
            <a:solidFill>
              <a:srgbClr val="C55A11"/>
            </a:solidFill>
            <a:prstDash val="solid"/>
            <a:round/>
            <a:headEnd len="sm" w="sm" type="none"/>
            <a:tailEnd len="sm" w="sm" type="none"/>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lt1"/>
              </a:buClr>
              <a:buSzPts val="3600"/>
              <a:buFont typeface="Federo"/>
              <a:buNone/>
            </a:pPr>
            <a:br>
              <a:rPr b="1" lang="en-IN" sz="3600">
                <a:solidFill>
                  <a:schemeClr val="lt1"/>
                </a:solidFill>
                <a:latin typeface="Federo"/>
                <a:ea typeface="Federo"/>
                <a:cs typeface="Federo"/>
                <a:sym typeface="Federo"/>
              </a:rPr>
            </a:br>
            <a:r>
              <a:rPr b="1" lang="en-IN" sz="3600">
                <a:solidFill>
                  <a:schemeClr val="lt1"/>
                </a:solidFill>
                <a:latin typeface="Federo"/>
                <a:ea typeface="Federo"/>
                <a:cs typeface="Federo"/>
                <a:sym typeface="Federo"/>
              </a:rPr>
              <a:t>Data Analysis : Top 20 Berlin Airbnb Locations </a:t>
            </a:r>
            <a:br>
              <a:rPr b="1" lang="en-IN" sz="3600">
                <a:solidFill>
                  <a:schemeClr val="lt1"/>
                </a:solidFill>
                <a:latin typeface="Federo"/>
                <a:ea typeface="Federo"/>
                <a:cs typeface="Federo"/>
                <a:sym typeface="Federo"/>
              </a:rPr>
            </a:br>
            <a:endParaRPr sz="3600"/>
          </a:p>
        </p:txBody>
      </p:sp>
      <p:sp>
        <p:nvSpPr>
          <p:cNvPr id="275" name="Google Shape;275;p22"/>
          <p:cNvSpPr txBox="1"/>
          <p:nvPr>
            <p:ph idx="1" type="body"/>
          </p:nvPr>
        </p:nvSpPr>
        <p:spPr>
          <a:xfrm>
            <a:off x="838200" y="1357314"/>
            <a:ext cx="10515600" cy="4819649"/>
          </a:xfrm>
          <a:prstGeom prst="rect">
            <a:avLst/>
          </a:prstGeom>
          <a:noFill/>
          <a:ln cap="flat" cmpd="sng" w="28575">
            <a:solidFill>
              <a:srgbClr val="C55A11"/>
            </a:solidFill>
            <a:prstDash val="solid"/>
            <a:round/>
            <a:headEnd len="sm" w="sm" type="none"/>
            <a:tailEnd len="sm" w="sm" type="none"/>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IN"/>
              <a:t>Based on Property Ratings</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9" name="Shape 279"/>
        <p:cNvGrpSpPr/>
        <p:nvPr/>
      </p:nvGrpSpPr>
      <p:grpSpPr>
        <a:xfrm>
          <a:off x="0" y="0"/>
          <a:ext cx="0" cy="0"/>
          <a:chOff x="0" y="0"/>
          <a:chExt cx="0" cy="0"/>
        </a:xfrm>
      </p:grpSpPr>
      <p:pic>
        <p:nvPicPr>
          <p:cNvPr id="280" name="Google Shape;280;p23"/>
          <p:cNvPicPr preferRelativeResize="0"/>
          <p:nvPr/>
        </p:nvPicPr>
        <p:blipFill rotWithShape="1">
          <a:blip r:embed="rId3">
            <a:alphaModFix/>
          </a:blip>
          <a:srcRect b="0" l="0" r="0" t="0"/>
          <a:stretch/>
        </p:blipFill>
        <p:spPr>
          <a:xfrm>
            <a:off x="10106024" y="6167439"/>
            <a:ext cx="2085975" cy="690561"/>
          </a:xfrm>
          <a:prstGeom prst="rect">
            <a:avLst/>
          </a:prstGeom>
          <a:noFill/>
          <a:ln>
            <a:noFill/>
          </a:ln>
        </p:spPr>
      </p:pic>
      <p:sp>
        <p:nvSpPr>
          <p:cNvPr id="281" name="Google Shape;281;p23"/>
          <p:cNvSpPr txBox="1"/>
          <p:nvPr>
            <p:ph idx="1" type="body"/>
          </p:nvPr>
        </p:nvSpPr>
        <p:spPr>
          <a:xfrm>
            <a:off x="838200" y="1271588"/>
            <a:ext cx="10515600" cy="4905375"/>
          </a:xfrm>
          <a:prstGeom prst="rect">
            <a:avLst/>
          </a:prstGeom>
          <a:noFill/>
          <a:ln cap="flat" cmpd="sng" w="28575">
            <a:solidFill>
              <a:srgbClr val="C55A11"/>
            </a:solidFill>
            <a:prstDash val="solid"/>
            <a:round/>
            <a:headEnd len="sm" w="sm" type="none"/>
            <a:tailEnd len="sm" w="sm" type="none"/>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None/>
            </a:pPr>
            <a:r>
              <a:rPr lang="en-IN"/>
              <a:t> </a:t>
            </a:r>
            <a:endParaRPr/>
          </a:p>
        </p:txBody>
      </p:sp>
      <p:sp>
        <p:nvSpPr>
          <p:cNvPr id="282" name="Google Shape;282;p23"/>
          <p:cNvSpPr txBox="1"/>
          <p:nvPr>
            <p:ph type="title"/>
          </p:nvPr>
        </p:nvSpPr>
        <p:spPr>
          <a:xfrm>
            <a:off x="838200" y="365125"/>
            <a:ext cx="10515600" cy="906463"/>
          </a:xfrm>
          <a:prstGeom prst="rect">
            <a:avLst/>
          </a:prstGeom>
          <a:gradFill>
            <a:gsLst>
              <a:gs pos="0">
                <a:srgbClr val="B0500F"/>
              </a:gs>
              <a:gs pos="48000">
                <a:srgbClr val="ED8037"/>
              </a:gs>
              <a:gs pos="100000">
                <a:srgbClr val="F4B081"/>
              </a:gs>
            </a:gsLst>
            <a:lin ang="16200000" scaled="0"/>
          </a:gradFill>
          <a:ln cap="flat" cmpd="sng" w="28575">
            <a:solidFill>
              <a:srgbClr val="C55A1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3200"/>
              <a:buFont typeface="Federo"/>
              <a:buNone/>
            </a:pPr>
            <a:br>
              <a:rPr b="1" i="0" lang="en-IN" sz="3200" u="none" cap="none" strike="noStrike">
                <a:solidFill>
                  <a:schemeClr val="lt1"/>
                </a:solidFill>
                <a:latin typeface="Federo"/>
                <a:ea typeface="Federo"/>
                <a:cs typeface="Federo"/>
                <a:sym typeface="Federo"/>
              </a:rPr>
            </a:br>
            <a:r>
              <a:rPr b="1" i="0" lang="en-IN" sz="3200" u="none" cap="none" strike="noStrike">
                <a:solidFill>
                  <a:schemeClr val="lt1"/>
                </a:solidFill>
                <a:latin typeface="Federo"/>
                <a:ea typeface="Federo"/>
                <a:cs typeface="Federo"/>
                <a:sym typeface="Federo"/>
              </a:rPr>
              <a:t>Data Analysis : Top Ratings Restuarants/Café/Bar</a:t>
            </a:r>
            <a:br>
              <a:rPr b="1" i="0" lang="en-IN" sz="3200" u="none" cap="none" strike="noStrike">
                <a:solidFill>
                  <a:schemeClr val="lt1"/>
                </a:solidFill>
                <a:latin typeface="Federo"/>
                <a:ea typeface="Federo"/>
                <a:cs typeface="Federo"/>
                <a:sym typeface="Federo"/>
              </a:rPr>
            </a:br>
            <a:endParaRPr b="0" i="0" sz="3200" u="none" cap="none" strike="noStrike">
              <a:solidFill>
                <a:schemeClr val="lt1"/>
              </a:solidFill>
              <a:latin typeface="Calibri"/>
              <a:ea typeface="Calibri"/>
              <a:cs typeface="Calibri"/>
              <a:sym typeface="Calibri"/>
            </a:endParaRPr>
          </a:p>
        </p:txBody>
      </p:sp>
      <p:pic>
        <p:nvPicPr>
          <p:cNvPr id="283" name="Google Shape;283;p23"/>
          <p:cNvPicPr preferRelativeResize="0"/>
          <p:nvPr/>
        </p:nvPicPr>
        <p:blipFill rotWithShape="1">
          <a:blip r:embed="rId4">
            <a:alphaModFix/>
          </a:blip>
          <a:srcRect b="0" l="0" r="0" t="0"/>
          <a:stretch/>
        </p:blipFill>
        <p:spPr>
          <a:xfrm>
            <a:off x="6051771" y="1656210"/>
            <a:ext cx="5149629" cy="3534569"/>
          </a:xfrm>
          <a:prstGeom prst="rect">
            <a:avLst/>
          </a:prstGeom>
          <a:noFill/>
          <a:ln>
            <a:noFill/>
          </a:ln>
        </p:spPr>
      </p:pic>
      <p:pic>
        <p:nvPicPr>
          <p:cNvPr id="284" name="Google Shape;284;p23"/>
          <p:cNvPicPr preferRelativeResize="0"/>
          <p:nvPr/>
        </p:nvPicPr>
        <p:blipFill rotWithShape="1">
          <a:blip r:embed="rId5">
            <a:alphaModFix/>
          </a:blip>
          <a:srcRect b="0" l="0" r="0" t="0"/>
          <a:stretch/>
        </p:blipFill>
        <p:spPr>
          <a:xfrm>
            <a:off x="1007351" y="1651794"/>
            <a:ext cx="4875269" cy="3534569"/>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8" name="Shape 288"/>
        <p:cNvGrpSpPr/>
        <p:nvPr/>
      </p:nvGrpSpPr>
      <p:grpSpPr>
        <a:xfrm>
          <a:off x="0" y="0"/>
          <a:ext cx="0" cy="0"/>
          <a:chOff x="0" y="0"/>
          <a:chExt cx="0" cy="0"/>
        </a:xfrm>
      </p:grpSpPr>
      <p:pic>
        <p:nvPicPr>
          <p:cNvPr id="289" name="Google Shape;289;p24"/>
          <p:cNvPicPr preferRelativeResize="0"/>
          <p:nvPr/>
        </p:nvPicPr>
        <p:blipFill rotWithShape="1">
          <a:blip r:embed="rId3">
            <a:alphaModFix/>
          </a:blip>
          <a:srcRect b="0" l="0" r="0" t="0"/>
          <a:stretch/>
        </p:blipFill>
        <p:spPr>
          <a:xfrm>
            <a:off x="0" y="4490461"/>
            <a:ext cx="3863083" cy="2412000"/>
          </a:xfrm>
          <a:prstGeom prst="rect">
            <a:avLst/>
          </a:prstGeom>
          <a:noFill/>
          <a:ln>
            <a:noFill/>
          </a:ln>
        </p:spPr>
      </p:pic>
      <p:pic>
        <p:nvPicPr>
          <p:cNvPr id="290" name="Google Shape;290;p24"/>
          <p:cNvPicPr preferRelativeResize="0"/>
          <p:nvPr/>
        </p:nvPicPr>
        <p:blipFill rotWithShape="1">
          <a:blip r:embed="rId4">
            <a:alphaModFix/>
          </a:blip>
          <a:srcRect b="0" l="0" r="0" t="0"/>
          <a:stretch/>
        </p:blipFill>
        <p:spPr>
          <a:xfrm>
            <a:off x="2728" y="0"/>
            <a:ext cx="3991246" cy="2412000"/>
          </a:xfrm>
          <a:prstGeom prst="rect">
            <a:avLst/>
          </a:prstGeom>
          <a:noFill/>
          <a:ln>
            <a:noFill/>
          </a:ln>
        </p:spPr>
      </p:pic>
      <p:pic>
        <p:nvPicPr>
          <p:cNvPr id="291" name="Google Shape;291;p24"/>
          <p:cNvPicPr preferRelativeResize="0"/>
          <p:nvPr/>
        </p:nvPicPr>
        <p:blipFill rotWithShape="1">
          <a:blip r:embed="rId5">
            <a:alphaModFix/>
          </a:blip>
          <a:srcRect b="0" l="0" r="0" t="0"/>
          <a:stretch/>
        </p:blipFill>
        <p:spPr>
          <a:xfrm>
            <a:off x="487049" y="2078461"/>
            <a:ext cx="3459585" cy="2412000"/>
          </a:xfrm>
          <a:prstGeom prst="rect">
            <a:avLst/>
          </a:prstGeom>
          <a:noFill/>
          <a:ln>
            <a:noFill/>
          </a:ln>
        </p:spPr>
      </p:pic>
      <p:pic>
        <p:nvPicPr>
          <p:cNvPr id="292" name="Google Shape;292;p24"/>
          <p:cNvPicPr preferRelativeResize="0"/>
          <p:nvPr/>
        </p:nvPicPr>
        <p:blipFill rotWithShape="1">
          <a:blip r:embed="rId6">
            <a:alphaModFix/>
          </a:blip>
          <a:srcRect b="0" l="0" r="0" t="0"/>
          <a:stretch/>
        </p:blipFill>
        <p:spPr>
          <a:xfrm>
            <a:off x="5772150" y="401483"/>
            <a:ext cx="5829300" cy="5765956"/>
          </a:xfrm>
          <a:prstGeom prst="rect">
            <a:avLst/>
          </a:prstGeom>
          <a:noFill/>
          <a:ln>
            <a:noFill/>
          </a:ln>
        </p:spPr>
      </p:pic>
      <p:pic>
        <p:nvPicPr>
          <p:cNvPr id="293" name="Google Shape;293;p24"/>
          <p:cNvPicPr preferRelativeResize="0"/>
          <p:nvPr/>
        </p:nvPicPr>
        <p:blipFill rotWithShape="1">
          <a:blip r:embed="rId7">
            <a:alphaModFix/>
          </a:blip>
          <a:srcRect b="0" l="0" r="0" t="0"/>
          <a:stretch/>
        </p:blipFill>
        <p:spPr>
          <a:xfrm>
            <a:off x="10106024" y="6167439"/>
            <a:ext cx="2085975" cy="690561"/>
          </a:xfrm>
          <a:prstGeom prst="rect">
            <a:avLst/>
          </a:prstGeom>
          <a:noFill/>
          <a:ln>
            <a:noFill/>
          </a:ln>
        </p:spPr>
      </p:pic>
      <p:sp>
        <p:nvSpPr>
          <p:cNvPr id="294" name="Google Shape;294;p24"/>
          <p:cNvSpPr txBox="1"/>
          <p:nvPr/>
        </p:nvSpPr>
        <p:spPr>
          <a:xfrm>
            <a:off x="4371975" y="401483"/>
            <a:ext cx="814388" cy="6186309"/>
          </a:xfrm>
          <a:prstGeom prst="rect">
            <a:avLst/>
          </a:prstGeom>
          <a:gradFill>
            <a:gsLst>
              <a:gs pos="0">
                <a:srgbClr val="B0500F"/>
              </a:gs>
              <a:gs pos="48000">
                <a:srgbClr val="ED8037"/>
              </a:gs>
              <a:gs pos="100000">
                <a:srgbClr val="F4B081"/>
              </a:gs>
            </a:gsLst>
            <a:lin ang="16200000" scaled="0"/>
          </a:gradFill>
          <a:ln cap="flat" cmpd="sng" w="28575">
            <a:solidFill>
              <a:srgbClr val="C55A1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lang="en-IN" sz="4400">
                <a:solidFill>
                  <a:schemeClr val="lt1"/>
                </a:solidFill>
                <a:latin typeface="Corben"/>
                <a:ea typeface="Corben"/>
                <a:cs typeface="Corben"/>
                <a:sym typeface="Corben"/>
              </a:rPr>
              <a:t>O</a:t>
            </a:r>
            <a:endParaRPr/>
          </a:p>
          <a:p>
            <a:pPr indent="0" lvl="0" marL="0" marR="0" rtl="0" algn="ctr">
              <a:spcBef>
                <a:spcPts val="0"/>
              </a:spcBef>
              <a:spcAft>
                <a:spcPts val="0"/>
              </a:spcAft>
              <a:buNone/>
            </a:pPr>
            <a:r>
              <a:rPr lang="en-IN" sz="4400">
                <a:solidFill>
                  <a:schemeClr val="lt1"/>
                </a:solidFill>
                <a:latin typeface="Corben"/>
                <a:ea typeface="Corben"/>
                <a:cs typeface="Corben"/>
                <a:sym typeface="Corben"/>
              </a:rPr>
              <a:t>C</a:t>
            </a:r>
            <a:endParaRPr/>
          </a:p>
          <a:p>
            <a:pPr indent="0" lvl="0" marL="0" marR="0" rtl="0" algn="ctr">
              <a:spcBef>
                <a:spcPts val="0"/>
              </a:spcBef>
              <a:spcAft>
                <a:spcPts val="0"/>
              </a:spcAft>
              <a:buNone/>
            </a:pPr>
            <a:r>
              <a:rPr lang="en-IN" sz="4400">
                <a:solidFill>
                  <a:schemeClr val="lt1"/>
                </a:solidFill>
                <a:latin typeface="Corben"/>
                <a:ea typeface="Corben"/>
                <a:cs typeface="Corben"/>
                <a:sym typeface="Corben"/>
              </a:rPr>
              <a:t>C</a:t>
            </a:r>
            <a:endParaRPr/>
          </a:p>
          <a:p>
            <a:pPr indent="0" lvl="0" marL="0" marR="0" rtl="0" algn="ctr">
              <a:spcBef>
                <a:spcPts val="0"/>
              </a:spcBef>
              <a:spcAft>
                <a:spcPts val="0"/>
              </a:spcAft>
              <a:buNone/>
            </a:pPr>
            <a:r>
              <a:rPr lang="en-IN" sz="4400">
                <a:solidFill>
                  <a:schemeClr val="lt1"/>
                </a:solidFill>
                <a:latin typeface="Corben"/>
                <a:ea typeface="Corben"/>
                <a:cs typeface="Corben"/>
                <a:sym typeface="Corben"/>
              </a:rPr>
              <a:t>U</a:t>
            </a:r>
            <a:endParaRPr/>
          </a:p>
          <a:p>
            <a:pPr indent="0" lvl="0" marL="0" marR="0" rtl="0" algn="ctr">
              <a:spcBef>
                <a:spcPts val="0"/>
              </a:spcBef>
              <a:spcAft>
                <a:spcPts val="0"/>
              </a:spcAft>
              <a:buNone/>
            </a:pPr>
            <a:r>
              <a:rPr lang="en-IN" sz="4400">
                <a:solidFill>
                  <a:schemeClr val="lt1"/>
                </a:solidFill>
                <a:latin typeface="Corben"/>
                <a:ea typeface="Corben"/>
                <a:cs typeface="Corben"/>
                <a:sym typeface="Corben"/>
              </a:rPr>
              <a:t>P</a:t>
            </a:r>
            <a:endParaRPr/>
          </a:p>
          <a:p>
            <a:pPr indent="0" lvl="0" marL="0" marR="0" rtl="0" algn="ctr">
              <a:spcBef>
                <a:spcPts val="0"/>
              </a:spcBef>
              <a:spcAft>
                <a:spcPts val="0"/>
              </a:spcAft>
              <a:buNone/>
            </a:pPr>
            <a:r>
              <a:rPr lang="en-IN" sz="4400">
                <a:solidFill>
                  <a:schemeClr val="lt1"/>
                </a:solidFill>
                <a:latin typeface="Corben"/>
                <a:ea typeface="Corben"/>
                <a:cs typeface="Corben"/>
                <a:sym typeface="Corben"/>
              </a:rPr>
              <a:t>A</a:t>
            </a:r>
            <a:endParaRPr/>
          </a:p>
          <a:p>
            <a:pPr indent="0" lvl="0" marL="0" marR="0" rtl="0" algn="ctr">
              <a:spcBef>
                <a:spcPts val="0"/>
              </a:spcBef>
              <a:spcAft>
                <a:spcPts val="0"/>
              </a:spcAft>
              <a:buNone/>
            </a:pPr>
            <a:r>
              <a:rPr lang="en-IN" sz="4400">
                <a:solidFill>
                  <a:schemeClr val="lt1"/>
                </a:solidFill>
                <a:latin typeface="Corben"/>
                <a:ea typeface="Corben"/>
                <a:cs typeface="Corben"/>
                <a:sym typeface="Corben"/>
              </a:rPr>
              <a:t>N</a:t>
            </a:r>
            <a:endParaRPr/>
          </a:p>
          <a:p>
            <a:pPr indent="0" lvl="0" marL="0" marR="0" rtl="0" algn="ctr">
              <a:spcBef>
                <a:spcPts val="0"/>
              </a:spcBef>
              <a:spcAft>
                <a:spcPts val="0"/>
              </a:spcAft>
              <a:buNone/>
            </a:pPr>
            <a:r>
              <a:rPr lang="en-IN" sz="4400">
                <a:solidFill>
                  <a:schemeClr val="lt1"/>
                </a:solidFill>
                <a:latin typeface="Corben"/>
                <a:ea typeface="Corben"/>
                <a:cs typeface="Corben"/>
                <a:sym typeface="Corben"/>
              </a:rPr>
              <a:t>C</a:t>
            </a:r>
            <a:endParaRPr/>
          </a:p>
          <a:p>
            <a:pPr indent="0" lvl="0" marL="0" marR="0" rtl="0" algn="ctr">
              <a:spcBef>
                <a:spcPts val="0"/>
              </a:spcBef>
              <a:spcAft>
                <a:spcPts val="0"/>
              </a:spcAft>
              <a:buNone/>
            </a:pPr>
            <a:r>
              <a:rPr lang="en-IN" sz="4400">
                <a:solidFill>
                  <a:schemeClr val="lt1"/>
                </a:solidFill>
                <a:latin typeface="Corben"/>
                <a:ea typeface="Corben"/>
                <a:cs typeface="Corben"/>
                <a:sym typeface="Corben"/>
              </a:rPr>
              <a:t>Y</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8" name="Shape 298"/>
        <p:cNvGrpSpPr/>
        <p:nvPr/>
      </p:nvGrpSpPr>
      <p:grpSpPr>
        <a:xfrm>
          <a:off x="0" y="0"/>
          <a:ext cx="0" cy="0"/>
          <a:chOff x="0" y="0"/>
          <a:chExt cx="0" cy="0"/>
        </a:xfrm>
      </p:grpSpPr>
      <p:pic>
        <p:nvPicPr>
          <p:cNvPr id="299" name="Google Shape;299;p25"/>
          <p:cNvPicPr preferRelativeResize="0"/>
          <p:nvPr/>
        </p:nvPicPr>
        <p:blipFill rotWithShape="1">
          <a:blip r:embed="rId3">
            <a:alphaModFix/>
          </a:blip>
          <a:srcRect b="0" l="0" r="0" t="0"/>
          <a:stretch/>
        </p:blipFill>
        <p:spPr>
          <a:xfrm>
            <a:off x="838200" y="1239839"/>
            <a:ext cx="3780000" cy="2520000"/>
          </a:xfrm>
          <a:prstGeom prst="rect">
            <a:avLst/>
          </a:prstGeom>
          <a:noFill/>
          <a:ln>
            <a:noFill/>
          </a:ln>
        </p:spPr>
      </p:pic>
      <p:pic>
        <p:nvPicPr>
          <p:cNvPr id="300" name="Google Shape;300;p25"/>
          <p:cNvPicPr preferRelativeResize="0"/>
          <p:nvPr/>
        </p:nvPicPr>
        <p:blipFill rotWithShape="1">
          <a:blip r:embed="rId4">
            <a:alphaModFix/>
          </a:blip>
          <a:srcRect b="0" l="0" r="0" t="0"/>
          <a:stretch/>
        </p:blipFill>
        <p:spPr>
          <a:xfrm>
            <a:off x="838200" y="3899540"/>
            <a:ext cx="3780000" cy="2547628"/>
          </a:xfrm>
          <a:prstGeom prst="rect">
            <a:avLst/>
          </a:prstGeom>
          <a:noFill/>
          <a:ln>
            <a:noFill/>
          </a:ln>
        </p:spPr>
      </p:pic>
      <p:pic>
        <p:nvPicPr>
          <p:cNvPr id="301" name="Google Shape;301;p25"/>
          <p:cNvPicPr preferRelativeResize="0"/>
          <p:nvPr/>
        </p:nvPicPr>
        <p:blipFill rotWithShape="1">
          <a:blip r:embed="rId5">
            <a:alphaModFix/>
          </a:blip>
          <a:srcRect b="0" l="0" r="0" t="0"/>
          <a:stretch/>
        </p:blipFill>
        <p:spPr>
          <a:xfrm>
            <a:off x="4995238" y="2256057"/>
            <a:ext cx="5487650" cy="3658433"/>
          </a:xfrm>
          <a:prstGeom prst="rect">
            <a:avLst/>
          </a:prstGeom>
          <a:noFill/>
          <a:ln>
            <a:noFill/>
          </a:ln>
        </p:spPr>
      </p:pic>
      <p:pic>
        <p:nvPicPr>
          <p:cNvPr id="302" name="Google Shape;302;p25"/>
          <p:cNvPicPr preferRelativeResize="0"/>
          <p:nvPr/>
        </p:nvPicPr>
        <p:blipFill rotWithShape="1">
          <a:blip r:embed="rId6">
            <a:alphaModFix/>
          </a:blip>
          <a:srcRect b="0" l="0" r="0" t="0"/>
          <a:stretch/>
        </p:blipFill>
        <p:spPr>
          <a:xfrm>
            <a:off x="10106024" y="6167439"/>
            <a:ext cx="2085975" cy="690561"/>
          </a:xfrm>
          <a:prstGeom prst="rect">
            <a:avLst/>
          </a:prstGeom>
          <a:noFill/>
          <a:ln>
            <a:noFill/>
          </a:ln>
        </p:spPr>
      </p:pic>
      <p:sp>
        <p:nvSpPr>
          <p:cNvPr id="303" name="Google Shape;303;p25"/>
          <p:cNvSpPr txBox="1"/>
          <p:nvPr/>
        </p:nvSpPr>
        <p:spPr>
          <a:xfrm>
            <a:off x="838200" y="365125"/>
            <a:ext cx="10515600" cy="735013"/>
          </a:xfrm>
          <a:prstGeom prst="rect">
            <a:avLst/>
          </a:prstGeom>
          <a:gradFill>
            <a:gsLst>
              <a:gs pos="0">
                <a:srgbClr val="B0500F"/>
              </a:gs>
              <a:gs pos="48000">
                <a:srgbClr val="ED8037"/>
              </a:gs>
              <a:gs pos="100000">
                <a:srgbClr val="F4B081"/>
              </a:gs>
            </a:gsLst>
            <a:lin ang="16200000" scaled="0"/>
          </a:gradFill>
          <a:ln cap="flat" cmpd="sng" w="28575">
            <a:solidFill>
              <a:srgbClr val="C55A1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1"/>
              </a:buClr>
              <a:buSzPts val="3200"/>
              <a:buFont typeface="Federo"/>
              <a:buNone/>
            </a:pPr>
            <a:r>
              <a:rPr b="1" lang="en-IN" sz="3200">
                <a:solidFill>
                  <a:schemeClr val="lt1"/>
                </a:solidFill>
                <a:latin typeface="Federo"/>
                <a:ea typeface="Federo"/>
                <a:cs typeface="Federo"/>
                <a:sym typeface="Federo"/>
              </a:rPr>
              <a:t>Data Analysis : Availibilty by Housing/Property Type?</a:t>
            </a:r>
            <a:br>
              <a:rPr b="1" lang="en-IN" sz="3200">
                <a:solidFill>
                  <a:schemeClr val="lt1"/>
                </a:solidFill>
                <a:latin typeface="Federo"/>
                <a:ea typeface="Federo"/>
                <a:cs typeface="Federo"/>
                <a:sym typeface="Federo"/>
              </a:rPr>
            </a:br>
            <a:endParaRPr sz="3200">
              <a:solidFill>
                <a:schemeClr val="lt1"/>
              </a:solidFill>
              <a:latin typeface="Calibri"/>
              <a:ea typeface="Calibri"/>
              <a:cs typeface="Calibri"/>
              <a:sym typeface="Calibri"/>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7" name="Shape 307"/>
        <p:cNvGrpSpPr/>
        <p:nvPr/>
      </p:nvGrpSpPr>
      <p:grpSpPr>
        <a:xfrm>
          <a:off x="0" y="0"/>
          <a:ext cx="0" cy="0"/>
          <a:chOff x="0" y="0"/>
          <a:chExt cx="0" cy="0"/>
        </a:xfrm>
      </p:grpSpPr>
      <p:pic>
        <p:nvPicPr>
          <p:cNvPr id="308" name="Google Shape;308;p26"/>
          <p:cNvPicPr preferRelativeResize="0"/>
          <p:nvPr/>
        </p:nvPicPr>
        <p:blipFill rotWithShape="1">
          <a:blip r:embed="rId3">
            <a:alphaModFix/>
          </a:blip>
          <a:srcRect b="0" l="0" r="0" t="0"/>
          <a:stretch/>
        </p:blipFill>
        <p:spPr>
          <a:xfrm>
            <a:off x="10106024" y="6167439"/>
            <a:ext cx="2085975" cy="690561"/>
          </a:xfrm>
          <a:prstGeom prst="rect">
            <a:avLst/>
          </a:prstGeom>
          <a:noFill/>
          <a:ln>
            <a:noFill/>
          </a:ln>
        </p:spPr>
      </p:pic>
      <p:sp>
        <p:nvSpPr>
          <p:cNvPr id="309" name="Google Shape;309;p26"/>
          <p:cNvSpPr txBox="1"/>
          <p:nvPr>
            <p:ph idx="1" type="body"/>
          </p:nvPr>
        </p:nvSpPr>
        <p:spPr>
          <a:xfrm>
            <a:off x="838200" y="1271588"/>
            <a:ext cx="10515600" cy="4905375"/>
          </a:xfrm>
          <a:prstGeom prst="rect">
            <a:avLst/>
          </a:prstGeom>
          <a:noFill/>
          <a:ln cap="flat" cmpd="sng" w="28575">
            <a:solidFill>
              <a:srgbClr val="C55A11"/>
            </a:solidFill>
            <a:prstDash val="solid"/>
            <a:round/>
            <a:headEnd len="sm" w="sm" type="none"/>
            <a:tailEnd len="sm" w="sm" type="none"/>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None/>
            </a:pPr>
            <a:r>
              <a:rPr lang="en-IN"/>
              <a:t> </a:t>
            </a:r>
            <a:endParaRPr/>
          </a:p>
        </p:txBody>
      </p:sp>
      <p:sp>
        <p:nvSpPr>
          <p:cNvPr id="310" name="Google Shape;310;p26"/>
          <p:cNvSpPr txBox="1"/>
          <p:nvPr>
            <p:ph type="title"/>
          </p:nvPr>
        </p:nvSpPr>
        <p:spPr>
          <a:xfrm>
            <a:off x="838200" y="365125"/>
            <a:ext cx="10515600" cy="906463"/>
          </a:xfrm>
          <a:prstGeom prst="rect">
            <a:avLst/>
          </a:prstGeom>
          <a:gradFill>
            <a:gsLst>
              <a:gs pos="0">
                <a:srgbClr val="B0500F"/>
              </a:gs>
              <a:gs pos="48000">
                <a:srgbClr val="ED8037"/>
              </a:gs>
              <a:gs pos="100000">
                <a:srgbClr val="F4B081"/>
              </a:gs>
            </a:gsLst>
            <a:lin ang="16200000" scaled="0"/>
          </a:gradFill>
          <a:ln cap="flat" cmpd="sng" w="28575">
            <a:solidFill>
              <a:srgbClr val="C55A1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3200"/>
              <a:buFont typeface="Federo"/>
              <a:buNone/>
            </a:pPr>
            <a:br>
              <a:rPr b="1" i="0" lang="en-IN" sz="3200" u="none" cap="none" strike="noStrike">
                <a:solidFill>
                  <a:schemeClr val="lt1"/>
                </a:solidFill>
                <a:latin typeface="Federo"/>
                <a:ea typeface="Federo"/>
                <a:cs typeface="Federo"/>
                <a:sym typeface="Federo"/>
              </a:rPr>
            </a:br>
            <a:r>
              <a:rPr b="1" i="0" lang="en-IN" sz="3200" u="none" cap="none" strike="noStrike">
                <a:solidFill>
                  <a:schemeClr val="lt1"/>
                </a:solidFill>
                <a:latin typeface="Federo"/>
                <a:ea typeface="Federo"/>
                <a:cs typeface="Federo"/>
                <a:sym typeface="Federo"/>
              </a:rPr>
              <a:t>Data Analysis : Neighbourhood Vs Profit </a:t>
            </a:r>
            <a:br>
              <a:rPr b="1" i="0" lang="en-IN" sz="3200" u="none" cap="none" strike="noStrike">
                <a:solidFill>
                  <a:schemeClr val="lt1"/>
                </a:solidFill>
                <a:latin typeface="Federo"/>
                <a:ea typeface="Federo"/>
                <a:cs typeface="Federo"/>
                <a:sym typeface="Federo"/>
              </a:rPr>
            </a:br>
            <a:endParaRPr b="0" i="0" sz="3200" u="none" cap="none" strike="noStrike">
              <a:solidFill>
                <a:schemeClr val="lt1"/>
              </a:solidFill>
              <a:latin typeface="Calibri"/>
              <a:ea typeface="Calibri"/>
              <a:cs typeface="Calibri"/>
              <a:sym typeface="Calibri"/>
            </a:endParaRPr>
          </a:p>
        </p:txBody>
      </p:sp>
      <p:pic>
        <p:nvPicPr>
          <p:cNvPr id="311" name="Google Shape;311;p26"/>
          <p:cNvPicPr preferRelativeResize="0"/>
          <p:nvPr/>
        </p:nvPicPr>
        <p:blipFill rotWithShape="1">
          <a:blip r:embed="rId4">
            <a:alphaModFix/>
          </a:blip>
          <a:srcRect b="0" l="0" r="0" t="0"/>
          <a:stretch/>
        </p:blipFill>
        <p:spPr>
          <a:xfrm>
            <a:off x="1290638" y="1890713"/>
            <a:ext cx="6381750" cy="3667125"/>
          </a:xfrm>
          <a:prstGeom prst="rect">
            <a:avLst/>
          </a:prstGeom>
          <a:noFill/>
          <a:ln>
            <a:noFill/>
          </a:ln>
        </p:spPr>
      </p:pic>
      <p:pic>
        <p:nvPicPr>
          <p:cNvPr id="312" name="Google Shape;312;p26"/>
          <p:cNvPicPr preferRelativeResize="0"/>
          <p:nvPr/>
        </p:nvPicPr>
        <p:blipFill rotWithShape="1">
          <a:blip r:embed="rId5">
            <a:alphaModFix/>
          </a:blip>
          <a:srcRect b="0" l="0" r="0" t="0"/>
          <a:stretch/>
        </p:blipFill>
        <p:spPr>
          <a:xfrm>
            <a:off x="8421170" y="1297780"/>
            <a:ext cx="2932630" cy="4869659"/>
          </a:xfrm>
          <a:prstGeom prst="rect">
            <a:avLst/>
          </a:prstGeom>
          <a:solidFill>
            <a:schemeClr val="accent2"/>
          </a:solidFill>
          <a:ln cap="flat" cmpd="sng" w="28575">
            <a:solidFill>
              <a:srgbClr val="C55A11"/>
            </a:solidFill>
            <a:prstDash val="solid"/>
            <a:miter lim="800000"/>
            <a:headEnd len="sm" w="sm" type="none"/>
            <a:tailEnd len="sm" w="sm" type="none"/>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6" name="Shape 316"/>
        <p:cNvGrpSpPr/>
        <p:nvPr/>
      </p:nvGrpSpPr>
      <p:grpSpPr>
        <a:xfrm>
          <a:off x="0" y="0"/>
          <a:ext cx="0" cy="0"/>
          <a:chOff x="0" y="0"/>
          <a:chExt cx="0" cy="0"/>
        </a:xfrm>
      </p:grpSpPr>
      <p:pic>
        <p:nvPicPr>
          <p:cNvPr id="317" name="Google Shape;317;p27"/>
          <p:cNvPicPr preferRelativeResize="0"/>
          <p:nvPr/>
        </p:nvPicPr>
        <p:blipFill rotWithShape="1">
          <a:blip r:embed="rId3">
            <a:alphaModFix/>
          </a:blip>
          <a:srcRect b="0" l="0" r="0" t="0"/>
          <a:stretch/>
        </p:blipFill>
        <p:spPr>
          <a:xfrm>
            <a:off x="7328738" y="1336608"/>
            <a:ext cx="3780000" cy="2520000"/>
          </a:xfrm>
          <a:prstGeom prst="rect">
            <a:avLst/>
          </a:prstGeom>
          <a:noFill/>
          <a:ln>
            <a:noFill/>
          </a:ln>
        </p:spPr>
      </p:pic>
      <p:pic>
        <p:nvPicPr>
          <p:cNvPr id="318" name="Google Shape;318;p27"/>
          <p:cNvPicPr preferRelativeResize="0"/>
          <p:nvPr/>
        </p:nvPicPr>
        <p:blipFill rotWithShape="1">
          <a:blip r:embed="rId4">
            <a:alphaModFix/>
          </a:blip>
          <a:srcRect b="0" l="0" r="0" t="0"/>
          <a:stretch/>
        </p:blipFill>
        <p:spPr>
          <a:xfrm>
            <a:off x="1005276" y="1274642"/>
            <a:ext cx="3609587" cy="2520000"/>
          </a:xfrm>
          <a:prstGeom prst="rect">
            <a:avLst/>
          </a:prstGeom>
          <a:noFill/>
          <a:ln>
            <a:noFill/>
          </a:ln>
        </p:spPr>
      </p:pic>
      <p:pic>
        <p:nvPicPr>
          <p:cNvPr id="319" name="Google Shape;319;p27"/>
          <p:cNvPicPr preferRelativeResize="0"/>
          <p:nvPr/>
        </p:nvPicPr>
        <p:blipFill rotWithShape="1">
          <a:blip r:embed="rId5">
            <a:alphaModFix/>
          </a:blip>
          <a:srcRect b="0" l="0" r="0" t="0"/>
          <a:stretch/>
        </p:blipFill>
        <p:spPr>
          <a:xfrm>
            <a:off x="4285794" y="3669596"/>
            <a:ext cx="3780000" cy="2520000"/>
          </a:xfrm>
          <a:prstGeom prst="rect">
            <a:avLst/>
          </a:prstGeom>
          <a:noFill/>
          <a:ln>
            <a:noFill/>
          </a:ln>
        </p:spPr>
      </p:pic>
      <p:pic>
        <p:nvPicPr>
          <p:cNvPr id="320" name="Google Shape;320;p27"/>
          <p:cNvPicPr preferRelativeResize="0"/>
          <p:nvPr/>
        </p:nvPicPr>
        <p:blipFill rotWithShape="1">
          <a:blip r:embed="rId6">
            <a:alphaModFix/>
          </a:blip>
          <a:srcRect b="0" l="0" r="0" t="0"/>
          <a:stretch/>
        </p:blipFill>
        <p:spPr>
          <a:xfrm>
            <a:off x="10106024" y="6167439"/>
            <a:ext cx="2085975" cy="690561"/>
          </a:xfrm>
          <a:prstGeom prst="rect">
            <a:avLst/>
          </a:prstGeom>
          <a:noFill/>
          <a:ln>
            <a:noFill/>
          </a:ln>
        </p:spPr>
      </p:pic>
      <p:sp>
        <p:nvSpPr>
          <p:cNvPr id="321" name="Google Shape;321;p27"/>
          <p:cNvSpPr txBox="1"/>
          <p:nvPr>
            <p:ph idx="1" type="body"/>
          </p:nvPr>
        </p:nvSpPr>
        <p:spPr>
          <a:xfrm>
            <a:off x="838200" y="1243014"/>
            <a:ext cx="10515600" cy="4933950"/>
          </a:xfrm>
          <a:prstGeom prst="rect">
            <a:avLst/>
          </a:prstGeom>
          <a:noFill/>
          <a:ln cap="flat" cmpd="sng" w="28575">
            <a:solidFill>
              <a:srgbClr val="C55A11"/>
            </a:solidFill>
            <a:prstDash val="solid"/>
            <a:round/>
            <a:headEnd len="sm" w="sm" type="none"/>
            <a:tailEnd len="sm" w="sm" type="none"/>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None/>
            </a:pPr>
            <a:r>
              <a:rPr lang="en-IN"/>
              <a:t> </a:t>
            </a:r>
            <a:endParaRPr/>
          </a:p>
        </p:txBody>
      </p:sp>
      <p:sp>
        <p:nvSpPr>
          <p:cNvPr id="322" name="Google Shape;322;p27"/>
          <p:cNvSpPr txBox="1"/>
          <p:nvPr>
            <p:ph type="title"/>
          </p:nvPr>
        </p:nvSpPr>
        <p:spPr>
          <a:xfrm>
            <a:off x="838200" y="365126"/>
            <a:ext cx="10515600" cy="877887"/>
          </a:xfrm>
          <a:prstGeom prst="rect">
            <a:avLst/>
          </a:prstGeom>
          <a:gradFill>
            <a:gsLst>
              <a:gs pos="0">
                <a:srgbClr val="B0500F"/>
              </a:gs>
              <a:gs pos="48000">
                <a:srgbClr val="ED8037"/>
              </a:gs>
              <a:gs pos="100000">
                <a:srgbClr val="F4B081"/>
              </a:gs>
            </a:gsLst>
            <a:lin ang="16200000" scaled="0"/>
          </a:gradFill>
          <a:ln cap="flat" cmpd="sng" w="28575">
            <a:solidFill>
              <a:srgbClr val="C55A1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3200"/>
              <a:buFont typeface="Federo"/>
              <a:buNone/>
            </a:pPr>
            <a:br>
              <a:rPr b="1" i="0" lang="en-IN" sz="3200" u="none" cap="none" strike="noStrike">
                <a:solidFill>
                  <a:schemeClr val="lt1"/>
                </a:solidFill>
                <a:latin typeface="Federo"/>
                <a:ea typeface="Federo"/>
                <a:cs typeface="Federo"/>
                <a:sym typeface="Federo"/>
              </a:rPr>
            </a:br>
            <a:r>
              <a:rPr b="1" i="0" lang="en-IN" sz="3200" u="none" cap="none" strike="noStrike">
                <a:solidFill>
                  <a:schemeClr val="lt1"/>
                </a:solidFill>
                <a:latin typeface="Federo"/>
                <a:ea typeface="Federo"/>
                <a:cs typeface="Federo"/>
                <a:sym typeface="Federo"/>
              </a:rPr>
              <a:t>Data Analysis : Distance Vs Price</a:t>
            </a:r>
            <a:br>
              <a:rPr b="1" i="0" lang="en-IN" sz="3200" u="none" cap="none" strike="noStrike">
                <a:solidFill>
                  <a:schemeClr val="lt1"/>
                </a:solidFill>
                <a:latin typeface="Federo"/>
                <a:ea typeface="Federo"/>
                <a:cs typeface="Federo"/>
                <a:sym typeface="Federo"/>
              </a:rPr>
            </a:br>
            <a:endParaRPr b="0" i="0" sz="3200" u="none" cap="none" strike="noStrike">
              <a:solidFill>
                <a:schemeClr val="lt1"/>
              </a:solidFill>
              <a:latin typeface="Calibri"/>
              <a:ea typeface="Calibri"/>
              <a:cs typeface="Calibri"/>
              <a:sym typeface="Calibri"/>
            </a:endParaRPr>
          </a:p>
        </p:txBody>
      </p:sp>
      <p:pic>
        <p:nvPicPr>
          <p:cNvPr id="323" name="Google Shape;323;p27"/>
          <p:cNvPicPr preferRelativeResize="0"/>
          <p:nvPr/>
        </p:nvPicPr>
        <p:blipFill rotWithShape="1">
          <a:blip r:embed="rId7">
            <a:alphaModFix/>
          </a:blip>
          <a:srcRect b="0" l="0" r="0" t="0"/>
          <a:stretch/>
        </p:blipFill>
        <p:spPr>
          <a:xfrm>
            <a:off x="1647179" y="4031652"/>
            <a:ext cx="2496196" cy="1774547"/>
          </a:xfrm>
          <a:prstGeom prst="rect">
            <a:avLst/>
          </a:prstGeom>
          <a:noFill/>
          <a:ln>
            <a:noFill/>
          </a:ln>
        </p:spPr>
      </p:pic>
      <p:pic>
        <p:nvPicPr>
          <p:cNvPr id="324" name="Google Shape;324;p27"/>
          <p:cNvPicPr preferRelativeResize="0"/>
          <p:nvPr/>
        </p:nvPicPr>
        <p:blipFill rotWithShape="1">
          <a:blip r:embed="rId8">
            <a:alphaModFix/>
          </a:blip>
          <a:srcRect b="0" l="0" r="0" t="0"/>
          <a:stretch/>
        </p:blipFill>
        <p:spPr>
          <a:xfrm>
            <a:off x="8208213" y="4052993"/>
            <a:ext cx="2621712" cy="1753206"/>
          </a:xfrm>
          <a:prstGeom prst="rect">
            <a:avLst/>
          </a:prstGeom>
          <a:noFill/>
          <a:ln>
            <a:noFill/>
          </a:ln>
        </p:spPr>
      </p:pic>
      <p:pic>
        <p:nvPicPr>
          <p:cNvPr id="325" name="Google Shape;325;p27"/>
          <p:cNvPicPr preferRelativeResize="0"/>
          <p:nvPr/>
        </p:nvPicPr>
        <p:blipFill rotWithShape="1">
          <a:blip r:embed="rId9">
            <a:alphaModFix/>
          </a:blip>
          <a:srcRect b="0" l="0" r="0" t="0"/>
          <a:stretch/>
        </p:blipFill>
        <p:spPr>
          <a:xfrm>
            <a:off x="4716626" y="1611079"/>
            <a:ext cx="2409825" cy="18471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9" name="Shape 329"/>
        <p:cNvGrpSpPr/>
        <p:nvPr/>
      </p:nvGrpSpPr>
      <p:grpSpPr>
        <a:xfrm>
          <a:off x="0" y="0"/>
          <a:ext cx="0" cy="0"/>
          <a:chOff x="0" y="0"/>
          <a:chExt cx="0" cy="0"/>
        </a:xfrm>
      </p:grpSpPr>
      <p:pic>
        <p:nvPicPr>
          <p:cNvPr id="330" name="Google Shape;330;p28"/>
          <p:cNvPicPr preferRelativeResize="0"/>
          <p:nvPr/>
        </p:nvPicPr>
        <p:blipFill rotWithShape="1">
          <a:blip r:embed="rId3">
            <a:alphaModFix/>
          </a:blip>
          <a:srcRect b="0" l="0" r="0" t="0"/>
          <a:stretch/>
        </p:blipFill>
        <p:spPr>
          <a:xfrm>
            <a:off x="3474946" y="3827892"/>
            <a:ext cx="5040000" cy="2520000"/>
          </a:xfrm>
          <a:prstGeom prst="rect">
            <a:avLst/>
          </a:prstGeom>
          <a:noFill/>
          <a:ln>
            <a:noFill/>
          </a:ln>
        </p:spPr>
      </p:pic>
      <p:pic>
        <p:nvPicPr>
          <p:cNvPr id="331" name="Google Shape;331;p28"/>
          <p:cNvPicPr preferRelativeResize="0"/>
          <p:nvPr/>
        </p:nvPicPr>
        <p:blipFill rotWithShape="1">
          <a:blip r:embed="rId4">
            <a:alphaModFix/>
          </a:blip>
          <a:srcRect b="0" l="0" r="0" t="0"/>
          <a:stretch/>
        </p:blipFill>
        <p:spPr>
          <a:xfrm>
            <a:off x="10106024" y="6167439"/>
            <a:ext cx="2085975" cy="690561"/>
          </a:xfrm>
          <a:prstGeom prst="rect">
            <a:avLst/>
          </a:prstGeom>
          <a:noFill/>
          <a:ln>
            <a:noFill/>
          </a:ln>
        </p:spPr>
      </p:pic>
      <p:sp>
        <p:nvSpPr>
          <p:cNvPr id="332" name="Google Shape;332;p28"/>
          <p:cNvSpPr txBox="1"/>
          <p:nvPr>
            <p:ph idx="1" type="body"/>
          </p:nvPr>
        </p:nvSpPr>
        <p:spPr>
          <a:xfrm>
            <a:off x="838200" y="1243014"/>
            <a:ext cx="10515600" cy="4933950"/>
          </a:xfrm>
          <a:prstGeom prst="rect">
            <a:avLst/>
          </a:prstGeom>
          <a:noFill/>
          <a:ln cap="flat" cmpd="sng" w="28575">
            <a:solidFill>
              <a:srgbClr val="C55A11"/>
            </a:solidFill>
            <a:prstDash val="solid"/>
            <a:round/>
            <a:headEnd len="sm" w="sm" type="none"/>
            <a:tailEnd len="sm" w="sm" type="none"/>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None/>
            </a:pPr>
            <a:r>
              <a:rPr lang="en-IN"/>
              <a:t> </a:t>
            </a:r>
            <a:endParaRPr/>
          </a:p>
        </p:txBody>
      </p:sp>
      <p:sp>
        <p:nvSpPr>
          <p:cNvPr id="333" name="Google Shape;333;p28"/>
          <p:cNvSpPr txBox="1"/>
          <p:nvPr>
            <p:ph type="title"/>
          </p:nvPr>
        </p:nvSpPr>
        <p:spPr>
          <a:xfrm>
            <a:off x="838200" y="365126"/>
            <a:ext cx="10515600" cy="877887"/>
          </a:xfrm>
          <a:prstGeom prst="rect">
            <a:avLst/>
          </a:prstGeom>
          <a:gradFill>
            <a:gsLst>
              <a:gs pos="0">
                <a:srgbClr val="B0500F"/>
              </a:gs>
              <a:gs pos="48000">
                <a:srgbClr val="ED8037"/>
              </a:gs>
              <a:gs pos="100000">
                <a:srgbClr val="F4B081"/>
              </a:gs>
            </a:gsLst>
            <a:lin ang="16200000" scaled="0"/>
          </a:gradFill>
          <a:ln cap="flat" cmpd="sng" w="28575">
            <a:solidFill>
              <a:srgbClr val="C55A1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3200"/>
              <a:buFont typeface="Federo"/>
              <a:buNone/>
            </a:pPr>
            <a:br>
              <a:rPr b="1" i="0" lang="en-IN" sz="3200" u="none" cap="none" strike="noStrike">
                <a:solidFill>
                  <a:schemeClr val="lt1"/>
                </a:solidFill>
                <a:latin typeface="Federo"/>
                <a:ea typeface="Federo"/>
                <a:cs typeface="Federo"/>
                <a:sym typeface="Federo"/>
              </a:rPr>
            </a:br>
            <a:r>
              <a:rPr b="1" i="0" lang="en-IN" sz="3200" u="none" cap="none" strike="noStrike">
                <a:solidFill>
                  <a:schemeClr val="lt1"/>
                </a:solidFill>
                <a:latin typeface="Federo"/>
                <a:ea typeface="Federo"/>
                <a:cs typeface="Federo"/>
                <a:sym typeface="Federo"/>
              </a:rPr>
              <a:t>Data Analysis : Distance Vs Neighbourhoods</a:t>
            </a:r>
            <a:br>
              <a:rPr b="1" i="0" lang="en-IN" sz="3200" u="none" cap="none" strike="noStrike">
                <a:solidFill>
                  <a:schemeClr val="lt1"/>
                </a:solidFill>
                <a:latin typeface="Federo"/>
                <a:ea typeface="Federo"/>
                <a:cs typeface="Federo"/>
                <a:sym typeface="Federo"/>
              </a:rPr>
            </a:br>
            <a:endParaRPr b="0" i="0" sz="3200" u="none" cap="none" strike="noStrike">
              <a:solidFill>
                <a:schemeClr val="lt1"/>
              </a:solidFill>
              <a:latin typeface="Calibri"/>
              <a:ea typeface="Calibri"/>
              <a:cs typeface="Calibri"/>
              <a:sym typeface="Calibri"/>
            </a:endParaRPr>
          </a:p>
        </p:txBody>
      </p:sp>
      <p:pic>
        <p:nvPicPr>
          <p:cNvPr id="334" name="Google Shape;334;p28"/>
          <p:cNvPicPr preferRelativeResize="0"/>
          <p:nvPr/>
        </p:nvPicPr>
        <p:blipFill rotWithShape="1">
          <a:blip r:embed="rId5">
            <a:alphaModFix/>
          </a:blip>
          <a:srcRect b="0" l="0" r="0" t="0"/>
          <a:stretch/>
        </p:blipFill>
        <p:spPr>
          <a:xfrm>
            <a:off x="1280070" y="1413942"/>
            <a:ext cx="5040000" cy="2520000"/>
          </a:xfrm>
          <a:prstGeom prst="rect">
            <a:avLst/>
          </a:prstGeom>
          <a:noFill/>
          <a:ln>
            <a:noFill/>
          </a:ln>
        </p:spPr>
      </p:pic>
      <p:pic>
        <p:nvPicPr>
          <p:cNvPr id="335" name="Google Shape;335;p28"/>
          <p:cNvPicPr preferRelativeResize="0"/>
          <p:nvPr/>
        </p:nvPicPr>
        <p:blipFill rotWithShape="1">
          <a:blip r:embed="rId6">
            <a:alphaModFix/>
          </a:blip>
          <a:srcRect b="0" l="0" r="0" t="0"/>
          <a:stretch/>
        </p:blipFill>
        <p:spPr>
          <a:xfrm>
            <a:off x="5994946" y="1275453"/>
            <a:ext cx="5040000" cy="25200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9" name="Shape 339"/>
        <p:cNvGrpSpPr/>
        <p:nvPr/>
      </p:nvGrpSpPr>
      <p:grpSpPr>
        <a:xfrm>
          <a:off x="0" y="0"/>
          <a:ext cx="0" cy="0"/>
          <a:chOff x="0" y="0"/>
          <a:chExt cx="0" cy="0"/>
        </a:xfrm>
      </p:grpSpPr>
      <p:pic>
        <p:nvPicPr>
          <p:cNvPr id="340" name="Google Shape;340;p29"/>
          <p:cNvPicPr preferRelativeResize="0"/>
          <p:nvPr/>
        </p:nvPicPr>
        <p:blipFill rotWithShape="1">
          <a:blip r:embed="rId3">
            <a:alphaModFix/>
          </a:blip>
          <a:srcRect b="0" l="0" r="0" t="0"/>
          <a:stretch/>
        </p:blipFill>
        <p:spPr>
          <a:xfrm>
            <a:off x="10106024" y="6167439"/>
            <a:ext cx="2085975" cy="690561"/>
          </a:xfrm>
          <a:prstGeom prst="rect">
            <a:avLst/>
          </a:prstGeom>
          <a:noFill/>
          <a:ln>
            <a:noFill/>
          </a:ln>
        </p:spPr>
      </p:pic>
      <p:sp>
        <p:nvSpPr>
          <p:cNvPr id="341" name="Google Shape;341;p29"/>
          <p:cNvSpPr txBox="1"/>
          <p:nvPr>
            <p:ph type="title"/>
          </p:nvPr>
        </p:nvSpPr>
        <p:spPr>
          <a:xfrm>
            <a:off x="838200" y="365125"/>
            <a:ext cx="10515600" cy="779463"/>
          </a:xfrm>
          <a:prstGeom prst="rect">
            <a:avLst/>
          </a:prstGeom>
          <a:gradFill>
            <a:gsLst>
              <a:gs pos="0">
                <a:srgbClr val="B0500F"/>
              </a:gs>
              <a:gs pos="48000">
                <a:srgbClr val="ED8037"/>
              </a:gs>
              <a:gs pos="100000">
                <a:srgbClr val="F4B081"/>
              </a:gs>
            </a:gsLst>
            <a:lin ang="16200000" scaled="0"/>
          </a:gradFill>
          <a:ln cap="flat" cmpd="sng" w="28575">
            <a:solidFill>
              <a:schemeClr val="accent2"/>
            </a:solidFill>
            <a:prstDash val="solid"/>
            <a:round/>
            <a:headEnd len="sm" w="sm" type="none"/>
            <a:tailEnd len="sm" w="sm" type="none"/>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lt1"/>
              </a:buClr>
              <a:buSzPts val="3959"/>
              <a:buFont typeface="Federo"/>
              <a:buNone/>
            </a:pPr>
            <a:br>
              <a:rPr b="1" lang="en-IN" sz="3959">
                <a:solidFill>
                  <a:schemeClr val="lt1"/>
                </a:solidFill>
                <a:latin typeface="Federo"/>
                <a:ea typeface="Federo"/>
                <a:cs typeface="Federo"/>
                <a:sym typeface="Federo"/>
              </a:rPr>
            </a:br>
            <a:r>
              <a:rPr b="1" lang="en-IN" sz="3959">
                <a:solidFill>
                  <a:schemeClr val="lt1"/>
                </a:solidFill>
                <a:latin typeface="Federo"/>
                <a:ea typeface="Federo"/>
                <a:cs typeface="Federo"/>
                <a:sym typeface="Federo"/>
              </a:rPr>
              <a:t>Outcomes / Take Aways</a:t>
            </a:r>
            <a:br>
              <a:rPr b="1" lang="en-IN" sz="3959">
                <a:solidFill>
                  <a:schemeClr val="lt1"/>
                </a:solidFill>
                <a:latin typeface="Federo"/>
                <a:ea typeface="Federo"/>
                <a:cs typeface="Federo"/>
                <a:sym typeface="Federo"/>
              </a:rPr>
            </a:br>
            <a:endParaRPr sz="3959"/>
          </a:p>
        </p:txBody>
      </p:sp>
      <p:sp>
        <p:nvSpPr>
          <p:cNvPr id="342" name="Google Shape;342;p29"/>
          <p:cNvSpPr txBox="1"/>
          <p:nvPr>
            <p:ph idx="1" type="body"/>
          </p:nvPr>
        </p:nvSpPr>
        <p:spPr>
          <a:xfrm>
            <a:off x="838200" y="1144588"/>
            <a:ext cx="5334000" cy="5032375"/>
          </a:xfrm>
          <a:prstGeom prst="rect">
            <a:avLst/>
          </a:prstGeom>
          <a:solidFill>
            <a:schemeClr val="lt1"/>
          </a:solidFill>
          <a:ln cap="flat" cmpd="sng" w="28575">
            <a:solidFill>
              <a:schemeClr val="accent2"/>
            </a:solidFill>
            <a:prstDash val="solid"/>
            <a:round/>
            <a:headEnd len="sm" w="sm" type="none"/>
            <a:tailEnd len="sm" w="sm" type="none"/>
          </a:ln>
        </p:spPr>
        <p:txBody>
          <a:bodyPr anchorCtr="0" anchor="t" bIns="45700" lIns="91425" spcFirstLastPara="1" rIns="91425" wrap="square" tIns="45700">
            <a:normAutofit/>
          </a:bodyPr>
          <a:lstStyle/>
          <a:p>
            <a:pPr indent="-228600" lvl="0" marL="228600" rtl="0" algn="l">
              <a:lnSpc>
                <a:spcPct val="70000"/>
              </a:lnSpc>
              <a:spcBef>
                <a:spcPts val="0"/>
              </a:spcBef>
              <a:spcAft>
                <a:spcPts val="0"/>
              </a:spcAft>
              <a:buClr>
                <a:schemeClr val="dk1"/>
              </a:buClr>
              <a:buSzPts val="1850"/>
              <a:buChar char="•"/>
            </a:pPr>
            <a:r>
              <a:rPr b="1" lang="en-IN" sz="1850"/>
              <a:t>From Host Perspective,  </a:t>
            </a:r>
            <a:endParaRPr/>
          </a:p>
          <a:p>
            <a:pPr indent="-228600" lvl="0" marL="228600" rtl="0" algn="l">
              <a:lnSpc>
                <a:spcPct val="70000"/>
              </a:lnSpc>
              <a:spcBef>
                <a:spcPts val="1000"/>
              </a:spcBef>
              <a:spcAft>
                <a:spcPts val="0"/>
              </a:spcAft>
              <a:buClr>
                <a:schemeClr val="dk1"/>
              </a:buClr>
              <a:buSzPts val="1665"/>
              <a:buFont typeface="Noto Sans Symbols"/>
              <a:buChar char="✔"/>
            </a:pPr>
            <a:r>
              <a:rPr lang="en-IN" sz="1665"/>
              <a:t>Wi-Fi, Kitchen, Heating, Essentials and Washer are the most important amenities to be considered for the successful of listing. For those who are already in the business and don't have those amenities, make sure the facility of installing all or some of the amenities to grow your business.</a:t>
            </a:r>
            <a:endParaRPr/>
          </a:p>
          <a:p>
            <a:pPr indent="-228600" lvl="0" marL="228600" rtl="0" algn="l">
              <a:lnSpc>
                <a:spcPct val="70000"/>
              </a:lnSpc>
              <a:spcBef>
                <a:spcPts val="1000"/>
              </a:spcBef>
              <a:spcAft>
                <a:spcPts val="0"/>
              </a:spcAft>
              <a:buClr>
                <a:schemeClr val="dk1"/>
              </a:buClr>
              <a:buSzPts val="1665"/>
              <a:buFont typeface="Noto Sans Symbols"/>
              <a:buChar char="✔"/>
            </a:pPr>
            <a:r>
              <a:rPr lang="en-IN" sz="1665"/>
              <a:t>Renting Price based on the Accommodates - Can decide on the rent prices or rent out the property based on neighbourhoods.</a:t>
            </a:r>
            <a:endParaRPr/>
          </a:p>
          <a:p>
            <a:pPr indent="-228600" lvl="0" marL="228600" rtl="0" algn="l">
              <a:lnSpc>
                <a:spcPct val="70000"/>
              </a:lnSpc>
              <a:spcBef>
                <a:spcPts val="1000"/>
              </a:spcBef>
              <a:spcAft>
                <a:spcPts val="0"/>
              </a:spcAft>
              <a:buClr>
                <a:schemeClr val="dk1"/>
              </a:buClr>
              <a:buSzPts val="1665"/>
              <a:buFont typeface="Noto Sans Symbols"/>
              <a:buChar char="✔"/>
            </a:pPr>
            <a:r>
              <a:rPr lang="en-IN" sz="1665"/>
              <a:t>Boolean Features Vs Price Correlation – Based on the profit, To decide for the necessity of including these features.</a:t>
            </a:r>
            <a:endParaRPr/>
          </a:p>
          <a:p>
            <a:pPr indent="-228600" lvl="0" marL="228600" rtl="0" algn="l">
              <a:lnSpc>
                <a:spcPct val="70000"/>
              </a:lnSpc>
              <a:spcBef>
                <a:spcPts val="1000"/>
              </a:spcBef>
              <a:spcAft>
                <a:spcPts val="0"/>
              </a:spcAft>
              <a:buClr>
                <a:schemeClr val="dk1"/>
              </a:buClr>
              <a:buSzPts val="1665"/>
              <a:buFont typeface="Noto Sans Symbols"/>
              <a:buChar char="✔"/>
            </a:pPr>
            <a:r>
              <a:rPr lang="en-IN" sz="1665"/>
              <a:t>Hosts having more properties will gain higher prices?? – For the Hosts to determine the profits based on the properties.</a:t>
            </a:r>
            <a:endParaRPr/>
          </a:p>
          <a:p>
            <a:pPr indent="-228600" lvl="0" marL="228600" rtl="0" algn="l">
              <a:lnSpc>
                <a:spcPct val="70000"/>
              </a:lnSpc>
              <a:spcBef>
                <a:spcPts val="1000"/>
              </a:spcBef>
              <a:spcAft>
                <a:spcPts val="0"/>
              </a:spcAft>
              <a:buClr>
                <a:schemeClr val="dk1"/>
              </a:buClr>
              <a:buSzPts val="1665"/>
              <a:buFont typeface="Noto Sans Symbols"/>
              <a:buChar char="✔"/>
            </a:pPr>
            <a:r>
              <a:rPr lang="en-IN" sz="1665"/>
              <a:t>Judging the Host Response Rate? - For improving their response rate.</a:t>
            </a:r>
            <a:endParaRPr/>
          </a:p>
          <a:p>
            <a:pPr indent="-228600" lvl="0" marL="228600" rtl="0" algn="l">
              <a:lnSpc>
                <a:spcPct val="70000"/>
              </a:lnSpc>
              <a:spcBef>
                <a:spcPts val="1000"/>
              </a:spcBef>
              <a:spcAft>
                <a:spcPts val="0"/>
              </a:spcAft>
              <a:buClr>
                <a:schemeClr val="dk1"/>
              </a:buClr>
              <a:buSzPts val="1665"/>
              <a:buFont typeface="Noto Sans Symbols"/>
              <a:buChar char="✔"/>
            </a:pPr>
            <a:r>
              <a:rPr lang="en-IN" sz="1665"/>
              <a:t>Future Price Prediction – For the Hosts to set their prices based on the predicted result.</a:t>
            </a:r>
            <a:endParaRPr/>
          </a:p>
          <a:p>
            <a:pPr indent="-228600" lvl="0" marL="228600" rtl="0" algn="l">
              <a:lnSpc>
                <a:spcPct val="70000"/>
              </a:lnSpc>
              <a:spcBef>
                <a:spcPts val="1000"/>
              </a:spcBef>
              <a:spcAft>
                <a:spcPts val="0"/>
              </a:spcAft>
              <a:buClr>
                <a:schemeClr val="lt1"/>
              </a:buClr>
              <a:buSzPts val="1665"/>
              <a:buFont typeface="Noto Sans Symbols"/>
              <a:buChar char="✔"/>
            </a:pPr>
            <a:br>
              <a:rPr b="1" lang="en-IN" sz="1665">
                <a:solidFill>
                  <a:schemeClr val="lt1"/>
                </a:solidFill>
                <a:latin typeface="Federo"/>
                <a:ea typeface="Federo"/>
                <a:cs typeface="Federo"/>
                <a:sym typeface="Federo"/>
              </a:rPr>
            </a:br>
            <a:endParaRPr sz="1665"/>
          </a:p>
          <a:p>
            <a:pPr indent="0" lvl="0" marL="0" rtl="0" algn="l">
              <a:lnSpc>
                <a:spcPct val="70000"/>
              </a:lnSpc>
              <a:spcBef>
                <a:spcPts val="1000"/>
              </a:spcBef>
              <a:spcAft>
                <a:spcPts val="0"/>
              </a:spcAft>
              <a:buClr>
                <a:schemeClr val="dk1"/>
              </a:buClr>
              <a:buSzPts val="1665"/>
              <a:buNone/>
            </a:pPr>
            <a:r>
              <a:t/>
            </a:r>
            <a:endParaRPr sz="1665"/>
          </a:p>
        </p:txBody>
      </p:sp>
      <p:sp>
        <p:nvSpPr>
          <p:cNvPr id="343" name="Google Shape;343;p29"/>
          <p:cNvSpPr txBox="1"/>
          <p:nvPr>
            <p:ph idx="2" type="body"/>
          </p:nvPr>
        </p:nvSpPr>
        <p:spPr>
          <a:xfrm>
            <a:off x="6172200" y="1144588"/>
            <a:ext cx="5181600" cy="5032375"/>
          </a:xfrm>
          <a:prstGeom prst="rect">
            <a:avLst/>
          </a:prstGeom>
          <a:noFill/>
          <a:ln cap="flat" cmpd="sng" w="28575">
            <a:solidFill>
              <a:schemeClr val="accent2"/>
            </a:solidFill>
            <a:prstDash val="solid"/>
            <a:round/>
            <a:headEnd len="sm" w="sm" type="none"/>
            <a:tailEnd len="sm" w="sm" type="none"/>
          </a:ln>
        </p:spPr>
        <p:txBody>
          <a:bodyPr anchorCtr="0" anchor="t" bIns="45700" lIns="91425" spcFirstLastPara="1" rIns="91425" wrap="square" tIns="45700">
            <a:normAutofit/>
          </a:bodyPr>
          <a:lstStyle/>
          <a:p>
            <a:pPr indent="-228600" lvl="0" marL="228600" rtl="0" algn="l">
              <a:lnSpc>
                <a:spcPct val="70000"/>
              </a:lnSpc>
              <a:spcBef>
                <a:spcPts val="0"/>
              </a:spcBef>
              <a:spcAft>
                <a:spcPts val="0"/>
              </a:spcAft>
              <a:buClr>
                <a:schemeClr val="dk1"/>
              </a:buClr>
              <a:buSzPts val="1665"/>
              <a:buChar char="•"/>
            </a:pPr>
            <a:r>
              <a:rPr b="1" lang="en-IN" sz="1665"/>
              <a:t>From </a:t>
            </a:r>
            <a:r>
              <a:rPr b="1" lang="en-IN" sz="1850"/>
              <a:t>Guest Perspective, </a:t>
            </a:r>
            <a:endParaRPr/>
          </a:p>
          <a:p>
            <a:pPr indent="-228600" lvl="0" marL="228600" rtl="0" algn="l">
              <a:lnSpc>
                <a:spcPct val="70000"/>
              </a:lnSpc>
              <a:spcBef>
                <a:spcPts val="1000"/>
              </a:spcBef>
              <a:spcAft>
                <a:spcPts val="0"/>
              </a:spcAft>
              <a:buClr>
                <a:schemeClr val="dk1"/>
              </a:buClr>
              <a:buSzPts val="1850"/>
              <a:buFont typeface="Noto Sans Symbols"/>
              <a:buChar char="✔"/>
            </a:pPr>
            <a:r>
              <a:rPr lang="en-IN" sz="1850"/>
              <a:t>Renting Price based on the Accommodates  – Choosing the best neighbourhood place according to their budget.</a:t>
            </a:r>
            <a:endParaRPr/>
          </a:p>
          <a:p>
            <a:pPr indent="-228600" lvl="0" marL="228600" rtl="0" algn="l">
              <a:lnSpc>
                <a:spcPct val="70000"/>
              </a:lnSpc>
              <a:spcBef>
                <a:spcPts val="1000"/>
              </a:spcBef>
              <a:spcAft>
                <a:spcPts val="0"/>
              </a:spcAft>
              <a:buClr>
                <a:schemeClr val="dk1"/>
              </a:buClr>
              <a:buSzPts val="1850"/>
              <a:buFont typeface="Noto Sans Symbols"/>
              <a:buChar char="✔"/>
            </a:pPr>
            <a:r>
              <a:rPr lang="en-IN" sz="1850"/>
              <a:t>Finding the Busiest Month By Listing Availability? – To plan a trip for a cheaper accommodations (time when less people travel)</a:t>
            </a:r>
            <a:endParaRPr/>
          </a:p>
          <a:p>
            <a:pPr indent="-228600" lvl="0" marL="228600" rtl="0" algn="l">
              <a:lnSpc>
                <a:spcPct val="70000"/>
              </a:lnSpc>
              <a:spcBef>
                <a:spcPts val="1000"/>
              </a:spcBef>
              <a:spcAft>
                <a:spcPts val="0"/>
              </a:spcAft>
              <a:buClr>
                <a:schemeClr val="dk1"/>
              </a:buClr>
              <a:buSzPts val="1850"/>
              <a:buFont typeface="Noto Sans Symbols"/>
              <a:buChar char="✔"/>
            </a:pPr>
            <a:r>
              <a:rPr lang="en-IN" sz="1850"/>
              <a:t>Judging the Host Response Rate? – Knowing about the best hosts for ease of communication.</a:t>
            </a:r>
            <a:endParaRPr/>
          </a:p>
          <a:p>
            <a:pPr indent="-228600" lvl="0" marL="228600" rtl="0" algn="l">
              <a:lnSpc>
                <a:spcPct val="70000"/>
              </a:lnSpc>
              <a:spcBef>
                <a:spcPts val="1000"/>
              </a:spcBef>
              <a:spcAft>
                <a:spcPts val="0"/>
              </a:spcAft>
              <a:buClr>
                <a:schemeClr val="dk1"/>
              </a:buClr>
              <a:buSzPts val="1850"/>
              <a:buFont typeface="Noto Sans Symbols"/>
              <a:buChar char="✔"/>
            </a:pPr>
            <a:r>
              <a:rPr lang="en-IN" sz="1850"/>
              <a:t>Top 20 Airbnb Listing, Bars, Café, Restaurant based on Ratings, Price, Reviews – For the guests to choose the best based on their preference.</a:t>
            </a:r>
            <a:endParaRPr/>
          </a:p>
          <a:p>
            <a:pPr indent="-228600" lvl="0" marL="228600" rtl="0" algn="l">
              <a:lnSpc>
                <a:spcPct val="70000"/>
              </a:lnSpc>
              <a:spcBef>
                <a:spcPts val="1000"/>
              </a:spcBef>
              <a:spcAft>
                <a:spcPts val="0"/>
              </a:spcAft>
              <a:buClr>
                <a:schemeClr val="dk1"/>
              </a:buClr>
              <a:buSzPts val="1850"/>
              <a:buFont typeface="Noto Sans Symbols"/>
              <a:buChar char="✔"/>
            </a:pPr>
            <a:r>
              <a:rPr lang="en-IN" sz="1850"/>
              <a:t>Distance Correlation Vs Price – For the Guests to choose the best place based on their budget and  distance factor.</a:t>
            </a:r>
            <a:endParaRPr/>
          </a:p>
          <a:p>
            <a:pPr indent="-228600" lvl="0" marL="228600" rtl="0" algn="l">
              <a:lnSpc>
                <a:spcPct val="70000"/>
              </a:lnSpc>
              <a:spcBef>
                <a:spcPts val="1000"/>
              </a:spcBef>
              <a:spcAft>
                <a:spcPts val="0"/>
              </a:spcAft>
              <a:buClr>
                <a:schemeClr val="dk1"/>
              </a:buClr>
              <a:buSzPts val="1850"/>
              <a:buFont typeface="Noto Sans Symbols"/>
              <a:buChar char="✔"/>
            </a:pPr>
            <a:r>
              <a:rPr lang="en-IN" sz="1850"/>
              <a:t>Availability Factor – For the Guests to know the availability of the Property based on Housing types.</a:t>
            </a:r>
            <a:endParaRPr/>
          </a:p>
          <a:p>
            <a:pPr indent="-111125" lvl="0" marL="228600" rtl="0" algn="l">
              <a:lnSpc>
                <a:spcPct val="70000"/>
              </a:lnSpc>
              <a:spcBef>
                <a:spcPts val="1000"/>
              </a:spcBef>
              <a:spcAft>
                <a:spcPts val="0"/>
              </a:spcAft>
              <a:buClr>
                <a:schemeClr val="dk1"/>
              </a:buClr>
              <a:buSzPts val="1850"/>
              <a:buFont typeface="Noto Sans Symbols"/>
              <a:buNone/>
            </a:pPr>
            <a:r>
              <a:t/>
            </a:r>
            <a:endParaRPr sz="185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9" name="Shape 99"/>
        <p:cNvGrpSpPr/>
        <p:nvPr/>
      </p:nvGrpSpPr>
      <p:grpSpPr>
        <a:xfrm>
          <a:off x="0" y="0"/>
          <a:ext cx="0" cy="0"/>
          <a:chOff x="0" y="0"/>
          <a:chExt cx="0" cy="0"/>
        </a:xfrm>
      </p:grpSpPr>
      <p:pic>
        <p:nvPicPr>
          <p:cNvPr id="100" name="Google Shape;100;p3"/>
          <p:cNvPicPr preferRelativeResize="0"/>
          <p:nvPr/>
        </p:nvPicPr>
        <p:blipFill rotWithShape="1">
          <a:blip r:embed="rId3">
            <a:alphaModFix/>
          </a:blip>
          <a:srcRect b="0" l="0" r="0" t="0"/>
          <a:stretch/>
        </p:blipFill>
        <p:spPr>
          <a:xfrm>
            <a:off x="10106024" y="6167439"/>
            <a:ext cx="2085975" cy="690561"/>
          </a:xfrm>
          <a:prstGeom prst="rect">
            <a:avLst/>
          </a:prstGeom>
          <a:noFill/>
          <a:ln>
            <a:noFill/>
          </a:ln>
        </p:spPr>
      </p:pic>
      <p:sp>
        <p:nvSpPr>
          <p:cNvPr id="101" name="Google Shape;101;p3"/>
          <p:cNvSpPr txBox="1"/>
          <p:nvPr>
            <p:ph type="title"/>
          </p:nvPr>
        </p:nvSpPr>
        <p:spPr>
          <a:xfrm>
            <a:off x="838200" y="279401"/>
            <a:ext cx="10515600" cy="1035049"/>
          </a:xfrm>
          <a:prstGeom prst="rect">
            <a:avLst/>
          </a:prstGeom>
          <a:gradFill>
            <a:gsLst>
              <a:gs pos="0">
                <a:srgbClr val="B0500F"/>
              </a:gs>
              <a:gs pos="48000">
                <a:srgbClr val="ED8037"/>
              </a:gs>
              <a:gs pos="100000">
                <a:srgbClr val="F4B081"/>
              </a:gs>
            </a:gsLst>
            <a:lin ang="16200000" scaled="0"/>
          </a:gradFill>
          <a:ln cap="flat" cmpd="sng" w="28575">
            <a:solidFill>
              <a:srgbClr val="C55A11"/>
            </a:solidFill>
            <a:prstDash val="solid"/>
            <a:round/>
            <a:headEnd len="sm" w="sm" type="none"/>
            <a:tailEnd len="sm" w="sm" type="none"/>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lt1"/>
              </a:buClr>
              <a:buSzPts val="3959"/>
              <a:buFont typeface="Federo"/>
              <a:buNone/>
            </a:pPr>
            <a:br>
              <a:rPr b="1" lang="en-IN" sz="3959" u="sng">
                <a:solidFill>
                  <a:schemeClr val="lt1"/>
                </a:solidFill>
                <a:latin typeface="Federo"/>
                <a:ea typeface="Federo"/>
                <a:cs typeface="Federo"/>
                <a:sym typeface="Federo"/>
              </a:rPr>
            </a:br>
            <a:r>
              <a:rPr b="1" lang="en-IN" sz="3959">
                <a:solidFill>
                  <a:schemeClr val="lt1"/>
                </a:solidFill>
                <a:latin typeface="Federo"/>
                <a:ea typeface="Federo"/>
                <a:cs typeface="Federo"/>
                <a:sym typeface="Federo"/>
              </a:rPr>
              <a:t>Topics Covered in Presentation</a:t>
            </a:r>
            <a:br>
              <a:rPr b="1" lang="en-IN" sz="3959" u="sng">
                <a:solidFill>
                  <a:schemeClr val="lt1"/>
                </a:solidFill>
                <a:latin typeface="Federo"/>
                <a:ea typeface="Federo"/>
                <a:cs typeface="Federo"/>
                <a:sym typeface="Federo"/>
              </a:rPr>
            </a:br>
            <a:endParaRPr sz="3959"/>
          </a:p>
        </p:txBody>
      </p:sp>
      <p:pic>
        <p:nvPicPr>
          <p:cNvPr id="102" name="Google Shape;102;p3"/>
          <p:cNvPicPr preferRelativeResize="0"/>
          <p:nvPr>
            <p:ph idx="1" type="body"/>
          </p:nvPr>
        </p:nvPicPr>
        <p:blipFill rotWithShape="1">
          <a:blip r:embed="rId4">
            <a:alphaModFix/>
          </a:blip>
          <a:srcRect b="0" l="0" r="0" t="0"/>
          <a:stretch/>
        </p:blipFill>
        <p:spPr>
          <a:xfrm>
            <a:off x="885824" y="1314450"/>
            <a:ext cx="4714875" cy="4836320"/>
          </a:xfrm>
          <a:prstGeom prst="rect">
            <a:avLst/>
          </a:prstGeom>
          <a:solidFill>
            <a:schemeClr val="accent2"/>
          </a:solidFill>
          <a:ln cap="flat" cmpd="sng" w="28575">
            <a:solidFill>
              <a:srgbClr val="AC5B23"/>
            </a:solidFill>
            <a:prstDash val="solid"/>
            <a:miter lim="800000"/>
            <a:headEnd len="sm" w="sm" type="none"/>
            <a:tailEnd len="sm" w="sm" type="none"/>
          </a:ln>
        </p:spPr>
      </p:pic>
      <p:sp>
        <p:nvSpPr>
          <p:cNvPr id="103" name="Google Shape;103;p3"/>
          <p:cNvSpPr txBox="1"/>
          <p:nvPr>
            <p:ph idx="2" type="body"/>
          </p:nvPr>
        </p:nvSpPr>
        <p:spPr>
          <a:xfrm>
            <a:off x="5600700" y="1314450"/>
            <a:ext cx="5753100" cy="4852989"/>
          </a:xfrm>
          <a:prstGeom prst="rect">
            <a:avLst/>
          </a:prstGeom>
          <a:gradFill>
            <a:gsLst>
              <a:gs pos="0">
                <a:srgbClr val="B0500F"/>
              </a:gs>
              <a:gs pos="48000">
                <a:srgbClr val="ED8037"/>
              </a:gs>
              <a:gs pos="100000">
                <a:srgbClr val="F4B081"/>
              </a:gs>
            </a:gsLst>
            <a:lin ang="16200000" scaled="0"/>
          </a:gradFill>
          <a:ln cap="flat" cmpd="sng" w="28575">
            <a:solidFill>
              <a:srgbClr val="C55A11"/>
            </a:solidFill>
            <a:prstDash val="solid"/>
            <a:round/>
            <a:headEnd len="sm" w="sm" type="none"/>
            <a:tailEnd len="sm" w="sm" type="none"/>
          </a:ln>
        </p:spPr>
        <p:txBody>
          <a:bodyPr anchorCtr="0" anchor="t" bIns="45700" lIns="91425" spcFirstLastPara="1" rIns="91425" wrap="square" tIns="45700">
            <a:normAutofit/>
          </a:bodyPr>
          <a:lstStyle/>
          <a:p>
            <a:pPr indent="-457200" lvl="0" marL="457200" rtl="0" algn="l">
              <a:lnSpc>
                <a:spcPct val="110000"/>
              </a:lnSpc>
              <a:spcBef>
                <a:spcPts val="0"/>
              </a:spcBef>
              <a:spcAft>
                <a:spcPts val="0"/>
              </a:spcAft>
              <a:buClr>
                <a:schemeClr val="lt1"/>
              </a:buClr>
              <a:buSzPts val="3200"/>
              <a:buFont typeface="Noto Sans Symbols"/>
              <a:buChar char="⮚"/>
            </a:pPr>
            <a:r>
              <a:rPr b="1" lang="en-IN" sz="3200">
                <a:solidFill>
                  <a:schemeClr val="lt1"/>
                </a:solidFill>
                <a:latin typeface="Federo"/>
                <a:ea typeface="Federo"/>
                <a:cs typeface="Federo"/>
                <a:sym typeface="Federo"/>
              </a:rPr>
              <a:t>Data Sources</a:t>
            </a:r>
            <a:endParaRPr/>
          </a:p>
          <a:p>
            <a:pPr indent="-457200" lvl="0" marL="457200" rtl="0" algn="l">
              <a:lnSpc>
                <a:spcPct val="110000"/>
              </a:lnSpc>
              <a:spcBef>
                <a:spcPts val="1000"/>
              </a:spcBef>
              <a:spcAft>
                <a:spcPts val="0"/>
              </a:spcAft>
              <a:buClr>
                <a:schemeClr val="lt1"/>
              </a:buClr>
              <a:buSzPts val="3200"/>
              <a:buFont typeface="Noto Sans Symbols"/>
              <a:buChar char="⮚"/>
            </a:pPr>
            <a:r>
              <a:rPr b="1" lang="en-IN" sz="3200">
                <a:solidFill>
                  <a:schemeClr val="lt1"/>
                </a:solidFill>
                <a:latin typeface="Federo"/>
                <a:ea typeface="Federo"/>
                <a:cs typeface="Federo"/>
                <a:sym typeface="Federo"/>
              </a:rPr>
              <a:t>Data Clean up &amp; Exploration</a:t>
            </a:r>
            <a:endParaRPr/>
          </a:p>
          <a:p>
            <a:pPr indent="-457200" lvl="0" marL="457200" rtl="0" algn="l">
              <a:lnSpc>
                <a:spcPct val="110000"/>
              </a:lnSpc>
              <a:spcBef>
                <a:spcPts val="1000"/>
              </a:spcBef>
              <a:spcAft>
                <a:spcPts val="0"/>
              </a:spcAft>
              <a:buClr>
                <a:schemeClr val="lt1"/>
              </a:buClr>
              <a:buSzPts val="3200"/>
              <a:buFont typeface="Noto Sans Symbols"/>
              <a:buChar char="⮚"/>
            </a:pPr>
            <a:r>
              <a:rPr b="1" lang="en-IN" sz="3200">
                <a:solidFill>
                  <a:schemeClr val="lt1"/>
                </a:solidFill>
                <a:latin typeface="Federo"/>
                <a:ea typeface="Federo"/>
                <a:cs typeface="Federo"/>
                <a:sym typeface="Federo"/>
              </a:rPr>
              <a:t>Data Analysis</a:t>
            </a:r>
            <a:endParaRPr/>
          </a:p>
          <a:p>
            <a:pPr indent="-457200" lvl="0" marL="457200" rtl="0" algn="l">
              <a:lnSpc>
                <a:spcPct val="110000"/>
              </a:lnSpc>
              <a:spcBef>
                <a:spcPts val="1000"/>
              </a:spcBef>
              <a:spcAft>
                <a:spcPts val="0"/>
              </a:spcAft>
              <a:buClr>
                <a:schemeClr val="lt1"/>
              </a:buClr>
              <a:buSzPts val="3200"/>
              <a:buFont typeface="Noto Sans Symbols"/>
              <a:buChar char="⮚"/>
            </a:pPr>
            <a:r>
              <a:rPr b="1" lang="en-IN" sz="3200">
                <a:solidFill>
                  <a:schemeClr val="lt1"/>
                </a:solidFill>
                <a:latin typeface="Federo"/>
                <a:ea typeface="Federo"/>
                <a:cs typeface="Federo"/>
                <a:sym typeface="Federo"/>
              </a:rPr>
              <a:t>Outcomes/Take Aways</a:t>
            </a:r>
            <a:endParaRPr b="1" sz="3200">
              <a:solidFill>
                <a:schemeClr val="lt1"/>
              </a:solidFill>
              <a:latin typeface="Federo"/>
              <a:ea typeface="Federo"/>
              <a:cs typeface="Federo"/>
              <a:sym typeface="Federo"/>
            </a:endParaRPr>
          </a:p>
          <a:p>
            <a:pPr indent="-457200" lvl="0" marL="457200" rtl="0" algn="l">
              <a:lnSpc>
                <a:spcPct val="110000"/>
              </a:lnSpc>
              <a:spcBef>
                <a:spcPts val="1000"/>
              </a:spcBef>
              <a:spcAft>
                <a:spcPts val="0"/>
              </a:spcAft>
              <a:buClr>
                <a:schemeClr val="lt1"/>
              </a:buClr>
              <a:buSzPts val="3200"/>
              <a:buFont typeface="Noto Sans Symbols"/>
              <a:buChar char="⮚"/>
            </a:pPr>
            <a:r>
              <a:rPr b="1" lang="en-IN" sz="3200">
                <a:solidFill>
                  <a:schemeClr val="lt1"/>
                </a:solidFill>
                <a:latin typeface="Federo"/>
                <a:ea typeface="Federo"/>
                <a:cs typeface="Federo"/>
                <a:sym typeface="Federo"/>
              </a:rPr>
              <a:t>Conclusion</a:t>
            </a:r>
            <a:endParaRPr/>
          </a:p>
          <a:p>
            <a:pPr indent="-457200" lvl="0" marL="457200" rtl="0" algn="l">
              <a:lnSpc>
                <a:spcPct val="110000"/>
              </a:lnSpc>
              <a:spcBef>
                <a:spcPts val="1000"/>
              </a:spcBef>
              <a:spcAft>
                <a:spcPts val="0"/>
              </a:spcAft>
              <a:buClr>
                <a:schemeClr val="lt1"/>
              </a:buClr>
              <a:buSzPts val="3200"/>
              <a:buFont typeface="Noto Sans Symbols"/>
              <a:buChar char="⮚"/>
            </a:pPr>
            <a:r>
              <a:rPr b="1" lang="en-IN" sz="3200">
                <a:solidFill>
                  <a:schemeClr val="lt1"/>
                </a:solidFill>
                <a:latin typeface="Federo"/>
                <a:ea typeface="Federo"/>
                <a:cs typeface="Federo"/>
                <a:sym typeface="Federo"/>
              </a:rPr>
              <a:t>Future Work</a:t>
            </a:r>
            <a:endParaRPr/>
          </a:p>
          <a:p>
            <a:pPr indent="-457200" lvl="0" marL="457200" rtl="0" algn="l">
              <a:lnSpc>
                <a:spcPct val="110000"/>
              </a:lnSpc>
              <a:spcBef>
                <a:spcPts val="1000"/>
              </a:spcBef>
              <a:spcAft>
                <a:spcPts val="0"/>
              </a:spcAft>
              <a:buClr>
                <a:schemeClr val="lt1"/>
              </a:buClr>
              <a:buSzPts val="3200"/>
              <a:buFont typeface="Noto Sans Symbols"/>
              <a:buChar char="⮚"/>
            </a:pPr>
            <a:r>
              <a:rPr b="1" lang="en-IN" sz="3200">
                <a:solidFill>
                  <a:schemeClr val="lt1"/>
                </a:solidFill>
                <a:latin typeface="Federo"/>
                <a:ea typeface="Federo"/>
                <a:cs typeface="Federo"/>
                <a:sym typeface="Federo"/>
              </a:rPr>
              <a:t>References</a:t>
            </a:r>
            <a:endParaRPr/>
          </a:p>
          <a:p>
            <a:pPr indent="-254000" lvl="0" marL="457200" rtl="0" algn="l">
              <a:lnSpc>
                <a:spcPct val="110000"/>
              </a:lnSpc>
              <a:spcBef>
                <a:spcPts val="1000"/>
              </a:spcBef>
              <a:spcAft>
                <a:spcPts val="0"/>
              </a:spcAft>
              <a:buClr>
                <a:schemeClr val="dk1"/>
              </a:buClr>
              <a:buSzPts val="3200"/>
              <a:buFont typeface="Noto Sans Symbols"/>
              <a:buNone/>
            </a:pPr>
            <a:r>
              <a:t/>
            </a:r>
            <a:endParaRPr b="1" sz="3200">
              <a:solidFill>
                <a:schemeClr val="lt1"/>
              </a:solidFill>
              <a:latin typeface="Federo"/>
              <a:ea typeface="Federo"/>
              <a:cs typeface="Federo"/>
              <a:sym typeface="Federo"/>
            </a:endParaRPr>
          </a:p>
          <a:p>
            <a:pPr indent="-25400" lvl="0" marL="228600" rtl="0" algn="l">
              <a:lnSpc>
                <a:spcPct val="110000"/>
              </a:lnSpc>
              <a:spcBef>
                <a:spcPts val="1000"/>
              </a:spcBef>
              <a:spcAft>
                <a:spcPts val="0"/>
              </a:spcAft>
              <a:buClr>
                <a:schemeClr val="dk1"/>
              </a:buClr>
              <a:buSzPts val="3200"/>
              <a:buNone/>
            </a:pPr>
            <a:r>
              <a:t/>
            </a:r>
            <a:endParaRPr b="1" sz="3200">
              <a:solidFill>
                <a:schemeClr val="lt1"/>
              </a:solidFill>
              <a:latin typeface="Federo"/>
              <a:ea typeface="Federo"/>
              <a:cs typeface="Federo"/>
              <a:sym typeface="Federo"/>
            </a:endParaRPr>
          </a:p>
          <a:p>
            <a:pPr indent="-254000" lvl="0" marL="457200" rtl="0" algn="l">
              <a:lnSpc>
                <a:spcPct val="110000"/>
              </a:lnSpc>
              <a:spcBef>
                <a:spcPts val="1000"/>
              </a:spcBef>
              <a:spcAft>
                <a:spcPts val="0"/>
              </a:spcAft>
              <a:buClr>
                <a:schemeClr val="dk1"/>
              </a:buClr>
              <a:buSzPts val="3200"/>
              <a:buFont typeface="Noto Sans Symbols"/>
              <a:buNone/>
            </a:pPr>
            <a:r>
              <a:t/>
            </a:r>
            <a:endParaRPr b="1" sz="3200">
              <a:solidFill>
                <a:schemeClr val="lt1"/>
              </a:solidFill>
              <a:latin typeface="Federo"/>
              <a:ea typeface="Federo"/>
              <a:cs typeface="Federo"/>
              <a:sym typeface="Federo"/>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7" name="Shape 347"/>
        <p:cNvGrpSpPr/>
        <p:nvPr/>
      </p:nvGrpSpPr>
      <p:grpSpPr>
        <a:xfrm>
          <a:off x="0" y="0"/>
          <a:ext cx="0" cy="0"/>
          <a:chOff x="0" y="0"/>
          <a:chExt cx="0" cy="0"/>
        </a:xfrm>
      </p:grpSpPr>
      <p:pic>
        <p:nvPicPr>
          <p:cNvPr id="348" name="Google Shape;348;p30"/>
          <p:cNvPicPr preferRelativeResize="0"/>
          <p:nvPr/>
        </p:nvPicPr>
        <p:blipFill rotWithShape="1">
          <a:blip r:embed="rId3">
            <a:alphaModFix/>
          </a:blip>
          <a:srcRect b="0" l="0" r="0" t="0"/>
          <a:stretch/>
        </p:blipFill>
        <p:spPr>
          <a:xfrm>
            <a:off x="10106024" y="6167439"/>
            <a:ext cx="2085975" cy="690561"/>
          </a:xfrm>
          <a:prstGeom prst="rect">
            <a:avLst/>
          </a:prstGeom>
          <a:noFill/>
          <a:ln>
            <a:noFill/>
          </a:ln>
        </p:spPr>
      </p:pic>
      <p:sp>
        <p:nvSpPr>
          <p:cNvPr id="349" name="Google Shape;349;p30"/>
          <p:cNvSpPr txBox="1"/>
          <p:nvPr>
            <p:ph idx="1" type="body"/>
          </p:nvPr>
        </p:nvSpPr>
        <p:spPr>
          <a:xfrm>
            <a:off x="838200" y="1471614"/>
            <a:ext cx="10515600" cy="4705350"/>
          </a:xfrm>
          <a:prstGeom prst="rect">
            <a:avLst/>
          </a:prstGeom>
          <a:solidFill>
            <a:schemeClr val="lt1"/>
          </a:solidFill>
          <a:ln cap="flat" cmpd="sng" w="28575">
            <a:solidFill>
              <a:schemeClr val="accent2"/>
            </a:solidFill>
            <a:prstDash val="solid"/>
            <a:round/>
            <a:headEnd len="sm" w="sm" type="none"/>
            <a:tailEnd len="sm" w="sm" type="none"/>
          </a:ln>
        </p:spPr>
        <p:txBody>
          <a:bodyPr anchorCtr="0" anchor="t" bIns="45700" lIns="91425" spcFirstLastPara="1" rIns="91425" wrap="square" tIns="45700">
            <a:normAutofit/>
          </a:bodyPr>
          <a:lstStyle/>
          <a:p>
            <a:pPr indent="0" lvl="0" marL="0" rtl="0" algn="l">
              <a:lnSpc>
                <a:spcPct val="80000"/>
              </a:lnSpc>
              <a:spcBef>
                <a:spcPts val="0"/>
              </a:spcBef>
              <a:spcAft>
                <a:spcPts val="0"/>
              </a:spcAft>
              <a:buClr>
                <a:schemeClr val="dk1"/>
              </a:buClr>
              <a:buSzPts val="2590"/>
              <a:buNone/>
            </a:pPr>
            <a:r>
              <a:rPr lang="en-IN" sz="2590"/>
              <a:t>   From the Berlin Airbnb Data, we can conclude the below points :</a:t>
            </a:r>
            <a:endParaRPr/>
          </a:p>
          <a:p>
            <a:pPr indent="-228600" lvl="0" marL="228600" rtl="0" algn="l">
              <a:lnSpc>
                <a:spcPct val="80000"/>
              </a:lnSpc>
              <a:spcBef>
                <a:spcPts val="1000"/>
              </a:spcBef>
              <a:spcAft>
                <a:spcPts val="0"/>
              </a:spcAft>
              <a:buClr>
                <a:schemeClr val="dk1"/>
              </a:buClr>
              <a:buSzPts val="2590"/>
              <a:buFont typeface="Noto Sans Symbols"/>
              <a:buChar char="✔"/>
            </a:pPr>
            <a:r>
              <a:rPr lang="en-IN" sz="2590"/>
              <a:t>The peak/busiest time to travel Berlin would be during their Summer time ( June till Sept) and price range is high during these times based on the listing availability and visitor trends.</a:t>
            </a:r>
            <a:endParaRPr/>
          </a:p>
          <a:p>
            <a:pPr indent="-228600" lvl="0" marL="228600" rtl="0" algn="l">
              <a:lnSpc>
                <a:spcPct val="80000"/>
              </a:lnSpc>
              <a:spcBef>
                <a:spcPts val="1000"/>
              </a:spcBef>
              <a:spcAft>
                <a:spcPts val="0"/>
              </a:spcAft>
              <a:buClr>
                <a:schemeClr val="dk1"/>
              </a:buClr>
              <a:buSzPts val="2590"/>
              <a:buFont typeface="Noto Sans Symbols"/>
              <a:buChar char="✔"/>
            </a:pPr>
            <a:r>
              <a:rPr lang="en-IN" sz="2590"/>
              <a:t> With the location of  the most popular places and food establishments with the best reviews we marked on the map of Berlin the most comfortable areas for restaurants and bar.</a:t>
            </a:r>
            <a:endParaRPr/>
          </a:p>
          <a:p>
            <a:pPr indent="-228600" lvl="0" marL="228600" rtl="0" algn="l">
              <a:lnSpc>
                <a:spcPct val="80000"/>
              </a:lnSpc>
              <a:spcBef>
                <a:spcPts val="1000"/>
              </a:spcBef>
              <a:spcAft>
                <a:spcPts val="0"/>
              </a:spcAft>
              <a:buClr>
                <a:schemeClr val="dk1"/>
              </a:buClr>
              <a:buSzPts val="2590"/>
              <a:buFont typeface="Noto Sans Symbols"/>
              <a:buChar char="✔"/>
            </a:pPr>
            <a:r>
              <a:rPr lang="en-IN" sz="2590"/>
              <a:t>Hotel margins are high due to demand and limited availability.</a:t>
            </a:r>
            <a:endParaRPr/>
          </a:p>
          <a:p>
            <a:pPr indent="-228600" lvl="0" marL="228600" rtl="0" algn="l">
              <a:lnSpc>
                <a:spcPct val="80000"/>
              </a:lnSpc>
              <a:spcBef>
                <a:spcPts val="1000"/>
              </a:spcBef>
              <a:spcAft>
                <a:spcPts val="0"/>
              </a:spcAft>
              <a:buClr>
                <a:schemeClr val="dk1"/>
              </a:buClr>
              <a:buSzPts val="2590"/>
              <a:buFont typeface="Noto Sans Symbols"/>
              <a:buChar char="✔"/>
            </a:pPr>
            <a:r>
              <a:rPr lang="en-IN" sz="2590"/>
              <a:t>The accommodation  prices  are correlated to the distance  from the busiest place and distance factor is influencing people renting prices.</a:t>
            </a:r>
            <a:endParaRPr/>
          </a:p>
          <a:p>
            <a:pPr indent="-228600" lvl="0" marL="228600" rtl="0" algn="l">
              <a:lnSpc>
                <a:spcPct val="80000"/>
              </a:lnSpc>
              <a:spcBef>
                <a:spcPts val="1000"/>
              </a:spcBef>
              <a:spcAft>
                <a:spcPts val="0"/>
              </a:spcAft>
              <a:buClr>
                <a:schemeClr val="dk1"/>
              </a:buClr>
              <a:buSzPts val="2590"/>
              <a:buFont typeface="Noto Sans Symbols"/>
              <a:buChar char="✔"/>
            </a:pPr>
            <a:r>
              <a:rPr lang="en-IN" sz="2590"/>
              <a:t>The Most top places/restaurants are close to Berlin Central.</a:t>
            </a:r>
            <a:endParaRPr/>
          </a:p>
          <a:p>
            <a:pPr indent="-228600" lvl="0" marL="228600" rtl="0" algn="l">
              <a:lnSpc>
                <a:spcPct val="80000"/>
              </a:lnSpc>
              <a:spcBef>
                <a:spcPts val="1000"/>
              </a:spcBef>
              <a:spcAft>
                <a:spcPts val="0"/>
              </a:spcAft>
              <a:buClr>
                <a:schemeClr val="dk1"/>
              </a:buClr>
              <a:buSzPts val="2590"/>
              <a:buFont typeface="Noto Sans Symbols"/>
              <a:buChar char="✔"/>
            </a:pPr>
            <a:r>
              <a:rPr lang="en-IN" sz="2590"/>
              <a:t>The Price change over the time is keep on fluctuating.</a:t>
            </a:r>
            <a:endParaRPr sz="2590"/>
          </a:p>
        </p:txBody>
      </p:sp>
      <p:sp>
        <p:nvSpPr>
          <p:cNvPr id="350" name="Google Shape;350;p30"/>
          <p:cNvSpPr txBox="1"/>
          <p:nvPr>
            <p:ph type="title"/>
          </p:nvPr>
        </p:nvSpPr>
        <p:spPr>
          <a:xfrm>
            <a:off x="838200" y="365126"/>
            <a:ext cx="10515600" cy="1106487"/>
          </a:xfrm>
          <a:prstGeom prst="rect">
            <a:avLst/>
          </a:prstGeom>
          <a:gradFill>
            <a:gsLst>
              <a:gs pos="0">
                <a:srgbClr val="B0500F"/>
              </a:gs>
              <a:gs pos="48000">
                <a:srgbClr val="ED8037"/>
              </a:gs>
              <a:gs pos="100000">
                <a:srgbClr val="F4B081"/>
              </a:gs>
            </a:gsLst>
            <a:lin ang="16200000" scaled="0"/>
          </a:gradFill>
          <a:ln cap="flat" cmpd="sng" w="28575">
            <a:solidFill>
              <a:srgbClr val="C55A11"/>
            </a:solidFill>
            <a:prstDash val="solid"/>
            <a:round/>
            <a:headEnd len="sm" w="sm" type="none"/>
            <a:tailEnd len="sm" w="sm" type="none"/>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lt1"/>
              </a:buClr>
              <a:buSzPts val="4400"/>
              <a:buFont typeface="Federo"/>
              <a:buNone/>
            </a:pPr>
            <a:r>
              <a:rPr b="1" lang="en-IN">
                <a:solidFill>
                  <a:schemeClr val="lt1"/>
                </a:solidFill>
                <a:latin typeface="Federo"/>
                <a:ea typeface="Federo"/>
                <a:cs typeface="Federo"/>
                <a:sym typeface="Federo"/>
              </a:rPr>
              <a:t>Conclusion</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4" name="Shape 354"/>
        <p:cNvGrpSpPr/>
        <p:nvPr/>
      </p:nvGrpSpPr>
      <p:grpSpPr>
        <a:xfrm>
          <a:off x="0" y="0"/>
          <a:ext cx="0" cy="0"/>
          <a:chOff x="0" y="0"/>
          <a:chExt cx="0" cy="0"/>
        </a:xfrm>
      </p:grpSpPr>
      <p:pic>
        <p:nvPicPr>
          <p:cNvPr id="355" name="Google Shape;355;p31"/>
          <p:cNvPicPr preferRelativeResize="0"/>
          <p:nvPr/>
        </p:nvPicPr>
        <p:blipFill rotWithShape="1">
          <a:blip r:embed="rId3">
            <a:alphaModFix/>
          </a:blip>
          <a:srcRect b="0" l="0" r="0" t="0"/>
          <a:stretch/>
        </p:blipFill>
        <p:spPr>
          <a:xfrm>
            <a:off x="10106024" y="6167439"/>
            <a:ext cx="2085975" cy="690561"/>
          </a:xfrm>
          <a:prstGeom prst="rect">
            <a:avLst/>
          </a:prstGeom>
          <a:noFill/>
          <a:ln>
            <a:noFill/>
          </a:ln>
        </p:spPr>
      </p:pic>
      <p:sp>
        <p:nvSpPr>
          <p:cNvPr id="356" name="Google Shape;356;p31"/>
          <p:cNvSpPr txBox="1"/>
          <p:nvPr>
            <p:ph idx="1" type="body"/>
          </p:nvPr>
        </p:nvSpPr>
        <p:spPr>
          <a:xfrm>
            <a:off x="838200" y="1082095"/>
            <a:ext cx="10515600" cy="5094869"/>
          </a:xfrm>
          <a:prstGeom prst="rect">
            <a:avLst/>
          </a:prstGeom>
          <a:solidFill>
            <a:schemeClr val="lt1"/>
          </a:solidFill>
          <a:ln cap="flat" cmpd="sng" w="28575">
            <a:solidFill>
              <a:schemeClr val="accent2"/>
            </a:solidFill>
            <a:prstDash val="solid"/>
            <a:round/>
            <a:headEnd len="sm" w="sm" type="none"/>
            <a:tailEnd len="sm" w="sm" type="none"/>
          </a:ln>
        </p:spPr>
        <p:txBody>
          <a:bodyPr anchorCtr="0" anchor="t" bIns="45700" lIns="91425" spcFirstLastPara="1" rIns="91425" wrap="square" tIns="45700">
            <a:normAutofit/>
          </a:bodyPr>
          <a:lstStyle/>
          <a:p>
            <a:pPr indent="-228600" lvl="0" marL="228600" rtl="0" algn="l">
              <a:lnSpc>
                <a:spcPct val="100000"/>
              </a:lnSpc>
              <a:spcBef>
                <a:spcPts val="0"/>
              </a:spcBef>
              <a:spcAft>
                <a:spcPts val="0"/>
              </a:spcAft>
              <a:buClr>
                <a:schemeClr val="dk1"/>
              </a:buClr>
              <a:buSzPts val="2200"/>
              <a:buFont typeface="Noto Sans Symbols"/>
              <a:buChar char="❑"/>
            </a:pPr>
            <a:r>
              <a:rPr lang="en-IN" sz="2200"/>
              <a:t>Implementing the NLP Model for sentiment analysis to work on the Reviews Dataset.</a:t>
            </a:r>
            <a:endParaRPr/>
          </a:p>
          <a:p>
            <a:pPr indent="-228600" lvl="0" marL="228600" rtl="0" algn="l">
              <a:lnSpc>
                <a:spcPct val="100000"/>
              </a:lnSpc>
              <a:spcBef>
                <a:spcPts val="1000"/>
              </a:spcBef>
              <a:spcAft>
                <a:spcPts val="0"/>
              </a:spcAft>
              <a:buClr>
                <a:schemeClr val="dk1"/>
              </a:buClr>
              <a:buSzPts val="2200"/>
              <a:buFont typeface="Noto Sans Symbols"/>
              <a:buChar char="❑"/>
            </a:pPr>
            <a:r>
              <a:rPr lang="en-IN" sz="2200"/>
              <a:t>Using Machine Learning Concepts like Word Cloud Generator on the description which can be used to guess the actual price based on similar listings.</a:t>
            </a:r>
            <a:endParaRPr/>
          </a:p>
          <a:p>
            <a:pPr indent="-228600" lvl="0" marL="228600" rtl="0" algn="l">
              <a:lnSpc>
                <a:spcPct val="100000"/>
              </a:lnSpc>
              <a:spcBef>
                <a:spcPts val="1000"/>
              </a:spcBef>
              <a:spcAft>
                <a:spcPts val="0"/>
              </a:spcAft>
              <a:buClr>
                <a:schemeClr val="dk1"/>
              </a:buClr>
              <a:buSzPts val="2200"/>
              <a:buFont typeface="Noto Sans Symbols"/>
              <a:buChar char="❑"/>
            </a:pPr>
            <a:r>
              <a:rPr lang="en-IN" sz="2200"/>
              <a:t>Covering more countries to know the actual Airbnb Business strategy.</a:t>
            </a:r>
            <a:endParaRPr/>
          </a:p>
          <a:p>
            <a:pPr indent="-228600" lvl="0" marL="228600" rtl="0" algn="l">
              <a:lnSpc>
                <a:spcPct val="100000"/>
              </a:lnSpc>
              <a:spcBef>
                <a:spcPts val="1000"/>
              </a:spcBef>
              <a:spcAft>
                <a:spcPts val="0"/>
              </a:spcAft>
              <a:buClr>
                <a:schemeClr val="dk1"/>
              </a:buClr>
              <a:buSzPts val="2200"/>
              <a:buFont typeface="Noto Sans Symbols"/>
              <a:buChar char="❑"/>
            </a:pPr>
            <a:r>
              <a:rPr lang="en-IN" sz="2200"/>
              <a:t>Building a machine learning model for finding the important features in the dataset.</a:t>
            </a:r>
            <a:endParaRPr/>
          </a:p>
          <a:p>
            <a:pPr indent="-228600" lvl="0" marL="228600" rtl="0" algn="l">
              <a:lnSpc>
                <a:spcPct val="100000"/>
              </a:lnSpc>
              <a:spcBef>
                <a:spcPts val="600"/>
              </a:spcBef>
              <a:spcAft>
                <a:spcPts val="0"/>
              </a:spcAft>
              <a:buClr>
                <a:schemeClr val="dk1"/>
              </a:buClr>
              <a:buSzPts val="2200"/>
              <a:buFont typeface="Noto Sans Symbols"/>
              <a:buChar char="❑"/>
            </a:pPr>
            <a:r>
              <a:rPr lang="en-IN" sz="2200"/>
              <a:t>Work on finding more accurate data of having actual average prices per night or Building a predictive model to predict the base Airbnb prices.</a:t>
            </a:r>
            <a:endParaRPr/>
          </a:p>
          <a:p>
            <a:pPr indent="-228600" lvl="0" marL="228600" rtl="0" algn="l">
              <a:lnSpc>
                <a:spcPct val="100000"/>
              </a:lnSpc>
              <a:spcBef>
                <a:spcPts val="0"/>
              </a:spcBef>
              <a:spcAft>
                <a:spcPts val="0"/>
              </a:spcAft>
              <a:buClr>
                <a:schemeClr val="dk1"/>
              </a:buClr>
              <a:buSzPts val="2200"/>
              <a:buFont typeface="Noto Sans Symbols"/>
              <a:buChar char="❑"/>
            </a:pPr>
            <a:r>
              <a:rPr lang="en-IN" sz="2200"/>
              <a:t>Images attracts people to book the properties– May be </a:t>
            </a:r>
            <a:endParaRPr/>
          </a:p>
          <a:p>
            <a:pPr indent="0" lvl="0" marL="0" rtl="0" algn="l">
              <a:lnSpc>
                <a:spcPct val="100000"/>
              </a:lnSpc>
              <a:spcBef>
                <a:spcPts val="0"/>
              </a:spcBef>
              <a:spcAft>
                <a:spcPts val="0"/>
              </a:spcAft>
              <a:buClr>
                <a:schemeClr val="dk1"/>
              </a:buClr>
              <a:buSzPts val="2200"/>
              <a:buNone/>
            </a:pPr>
            <a:r>
              <a:rPr lang="en-IN" sz="2200"/>
              <a:t>some kind of image processing analysis to predict the </a:t>
            </a:r>
            <a:endParaRPr/>
          </a:p>
          <a:p>
            <a:pPr indent="0" lvl="0" marL="0" rtl="0" algn="l">
              <a:lnSpc>
                <a:spcPct val="100000"/>
              </a:lnSpc>
              <a:spcBef>
                <a:spcPts val="0"/>
              </a:spcBef>
              <a:spcAft>
                <a:spcPts val="0"/>
              </a:spcAft>
              <a:buClr>
                <a:schemeClr val="dk1"/>
              </a:buClr>
              <a:buSzPts val="2200"/>
              <a:buNone/>
            </a:pPr>
            <a:r>
              <a:rPr lang="en-IN" sz="2200"/>
              <a:t>guest choice.</a:t>
            </a:r>
            <a:endParaRPr/>
          </a:p>
          <a:p>
            <a:pPr indent="-228600" lvl="0" marL="228600" rtl="0" algn="l">
              <a:lnSpc>
                <a:spcPct val="100000"/>
              </a:lnSpc>
              <a:spcBef>
                <a:spcPts val="0"/>
              </a:spcBef>
              <a:spcAft>
                <a:spcPts val="0"/>
              </a:spcAft>
              <a:buClr>
                <a:schemeClr val="dk1"/>
              </a:buClr>
              <a:buSzPts val="2200"/>
              <a:buFont typeface="Noto Sans Symbols"/>
              <a:buChar char="❑"/>
            </a:pPr>
            <a:r>
              <a:rPr lang="en-IN" sz="2200"/>
              <a:t>We need to find and analyse housing available for sale in</a:t>
            </a:r>
            <a:endParaRPr/>
          </a:p>
          <a:p>
            <a:pPr indent="0" lvl="0" marL="0" rtl="0" algn="l">
              <a:lnSpc>
                <a:spcPct val="100000"/>
              </a:lnSpc>
              <a:spcBef>
                <a:spcPts val="0"/>
              </a:spcBef>
              <a:spcAft>
                <a:spcPts val="0"/>
              </a:spcAft>
              <a:buClr>
                <a:schemeClr val="dk1"/>
              </a:buClr>
              <a:buSzPts val="2200"/>
              <a:buNone/>
            </a:pPr>
            <a:r>
              <a:rPr lang="en-IN" sz="2200"/>
              <a:t> Berlin and compare it with our comfortable areas.</a:t>
            </a:r>
            <a:endParaRPr/>
          </a:p>
          <a:p>
            <a:pPr indent="-50800" lvl="0" marL="228600" rtl="0" algn="l">
              <a:lnSpc>
                <a:spcPct val="90000"/>
              </a:lnSpc>
              <a:spcBef>
                <a:spcPts val="1000"/>
              </a:spcBef>
              <a:spcAft>
                <a:spcPts val="0"/>
              </a:spcAft>
              <a:buClr>
                <a:schemeClr val="dk1"/>
              </a:buClr>
              <a:buSzPts val="2800"/>
              <a:buNone/>
            </a:pPr>
            <a:r>
              <a:t/>
            </a:r>
            <a:endParaRPr/>
          </a:p>
          <a:p>
            <a:pPr indent="-50800" lvl="0" marL="228600" rtl="0" algn="l">
              <a:lnSpc>
                <a:spcPct val="90000"/>
              </a:lnSpc>
              <a:spcBef>
                <a:spcPts val="1000"/>
              </a:spcBef>
              <a:spcAft>
                <a:spcPts val="0"/>
              </a:spcAft>
              <a:buClr>
                <a:schemeClr val="dk1"/>
              </a:buClr>
              <a:buSzPts val="2800"/>
              <a:buNone/>
            </a:pPr>
            <a:r>
              <a:t/>
            </a:r>
            <a:endParaRPr/>
          </a:p>
        </p:txBody>
      </p:sp>
      <p:sp>
        <p:nvSpPr>
          <p:cNvPr id="357" name="Google Shape;357;p31"/>
          <p:cNvSpPr txBox="1"/>
          <p:nvPr>
            <p:ph type="title"/>
          </p:nvPr>
        </p:nvSpPr>
        <p:spPr>
          <a:xfrm>
            <a:off x="838200" y="365127"/>
            <a:ext cx="10515600" cy="716968"/>
          </a:xfrm>
          <a:prstGeom prst="rect">
            <a:avLst/>
          </a:prstGeom>
          <a:gradFill>
            <a:gsLst>
              <a:gs pos="0">
                <a:srgbClr val="B0500F"/>
              </a:gs>
              <a:gs pos="48000">
                <a:srgbClr val="ED8037"/>
              </a:gs>
              <a:gs pos="100000">
                <a:srgbClr val="F4B081"/>
              </a:gs>
            </a:gsLst>
            <a:lin ang="16200000" scaled="0"/>
          </a:gradFill>
          <a:ln cap="flat" cmpd="sng" w="28575">
            <a:solidFill>
              <a:srgbClr val="C55A11"/>
            </a:solidFill>
            <a:prstDash val="solid"/>
            <a:round/>
            <a:headEnd len="sm" w="sm" type="none"/>
            <a:tailEnd len="sm" w="sm" type="none"/>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lt1"/>
              </a:buClr>
              <a:buSzPts val="3959"/>
              <a:buFont typeface="Federo"/>
              <a:buNone/>
            </a:pPr>
            <a:br>
              <a:rPr b="1" lang="en-IN" sz="3959">
                <a:solidFill>
                  <a:schemeClr val="lt1"/>
                </a:solidFill>
                <a:latin typeface="Federo"/>
                <a:ea typeface="Federo"/>
                <a:cs typeface="Federo"/>
                <a:sym typeface="Federo"/>
              </a:rPr>
            </a:br>
            <a:r>
              <a:rPr b="1" lang="en-IN" sz="3959">
                <a:solidFill>
                  <a:schemeClr val="lt1"/>
                </a:solidFill>
                <a:latin typeface="Federo"/>
                <a:ea typeface="Federo"/>
                <a:cs typeface="Federo"/>
                <a:sym typeface="Federo"/>
              </a:rPr>
              <a:t>Future Work</a:t>
            </a:r>
            <a:br>
              <a:rPr b="1" lang="en-IN" sz="3959">
                <a:solidFill>
                  <a:schemeClr val="lt1"/>
                </a:solidFill>
                <a:latin typeface="Federo"/>
                <a:ea typeface="Federo"/>
                <a:cs typeface="Federo"/>
                <a:sym typeface="Federo"/>
              </a:rPr>
            </a:br>
            <a:endParaRPr sz="3959"/>
          </a:p>
        </p:txBody>
      </p:sp>
      <p:pic>
        <p:nvPicPr>
          <p:cNvPr id="358" name="Google Shape;358;p31"/>
          <p:cNvPicPr preferRelativeResize="0"/>
          <p:nvPr/>
        </p:nvPicPr>
        <p:blipFill rotWithShape="1">
          <a:blip r:embed="rId4">
            <a:alphaModFix/>
          </a:blip>
          <a:srcRect b="0" l="0" r="0" t="0"/>
          <a:stretch/>
        </p:blipFill>
        <p:spPr>
          <a:xfrm>
            <a:off x="7662861" y="3740381"/>
            <a:ext cx="3486150" cy="232611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2" name="Shape 362"/>
        <p:cNvGrpSpPr/>
        <p:nvPr/>
      </p:nvGrpSpPr>
      <p:grpSpPr>
        <a:xfrm>
          <a:off x="0" y="0"/>
          <a:ext cx="0" cy="0"/>
          <a:chOff x="0" y="0"/>
          <a:chExt cx="0" cy="0"/>
        </a:xfrm>
      </p:grpSpPr>
      <p:sp>
        <p:nvSpPr>
          <p:cNvPr id="363" name="Google Shape;363;p32"/>
          <p:cNvSpPr txBox="1"/>
          <p:nvPr>
            <p:ph type="title"/>
          </p:nvPr>
        </p:nvSpPr>
        <p:spPr>
          <a:xfrm>
            <a:off x="838200" y="365126"/>
            <a:ext cx="10515600" cy="877888"/>
          </a:xfrm>
          <a:prstGeom prst="rect">
            <a:avLst/>
          </a:prstGeom>
          <a:gradFill>
            <a:gsLst>
              <a:gs pos="0">
                <a:srgbClr val="B0500F"/>
              </a:gs>
              <a:gs pos="48000">
                <a:srgbClr val="ED8037"/>
              </a:gs>
              <a:gs pos="100000">
                <a:srgbClr val="F4B081"/>
              </a:gs>
            </a:gsLst>
            <a:lin ang="16200000" scaled="0"/>
          </a:gradFill>
          <a:ln cap="flat" cmpd="sng" w="28575">
            <a:solidFill>
              <a:srgbClr val="C55A11"/>
            </a:solidFill>
            <a:prstDash val="solid"/>
            <a:round/>
            <a:headEnd len="sm" w="sm" type="none"/>
            <a:tailEnd len="sm" w="sm" type="none"/>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lt1"/>
              </a:buClr>
              <a:buSzPts val="3959"/>
              <a:buFont typeface="Federo"/>
              <a:buNone/>
            </a:pPr>
            <a:br>
              <a:rPr b="1" lang="en-IN" sz="3959">
                <a:solidFill>
                  <a:schemeClr val="lt1"/>
                </a:solidFill>
                <a:latin typeface="Federo"/>
                <a:ea typeface="Federo"/>
                <a:cs typeface="Federo"/>
                <a:sym typeface="Federo"/>
              </a:rPr>
            </a:br>
            <a:r>
              <a:rPr b="1" lang="en-IN" sz="3959">
                <a:solidFill>
                  <a:schemeClr val="lt1"/>
                </a:solidFill>
                <a:latin typeface="Federo"/>
                <a:ea typeface="Federo"/>
                <a:cs typeface="Federo"/>
                <a:sym typeface="Federo"/>
              </a:rPr>
              <a:t>References</a:t>
            </a:r>
            <a:br>
              <a:rPr b="1" lang="en-IN" sz="3959">
                <a:solidFill>
                  <a:schemeClr val="lt1"/>
                </a:solidFill>
                <a:latin typeface="Federo"/>
                <a:ea typeface="Federo"/>
                <a:cs typeface="Federo"/>
                <a:sym typeface="Federo"/>
              </a:rPr>
            </a:br>
            <a:endParaRPr sz="3959"/>
          </a:p>
        </p:txBody>
      </p:sp>
      <p:sp>
        <p:nvSpPr>
          <p:cNvPr id="364" name="Google Shape;364;p32"/>
          <p:cNvSpPr txBox="1"/>
          <p:nvPr>
            <p:ph idx="1" type="body"/>
          </p:nvPr>
        </p:nvSpPr>
        <p:spPr>
          <a:xfrm>
            <a:off x="838200" y="1243015"/>
            <a:ext cx="10515600" cy="4814886"/>
          </a:xfrm>
          <a:prstGeom prst="rect">
            <a:avLst/>
          </a:prstGeom>
          <a:noFill/>
          <a:ln cap="flat" cmpd="sng" w="28575">
            <a:solidFill>
              <a:srgbClr val="C55A11"/>
            </a:solidFill>
            <a:prstDash val="solid"/>
            <a:round/>
            <a:headEnd len="sm" w="sm" type="none"/>
            <a:tailEnd len="sm" w="sm" type="none"/>
          </a:ln>
        </p:spPr>
        <p:txBody>
          <a:bodyPr anchorCtr="0" anchor="t" bIns="45700" lIns="91425" spcFirstLastPara="1" rIns="91425" wrap="square" tIns="45700">
            <a:normAutofit/>
          </a:bodyPr>
          <a:lstStyle/>
          <a:p>
            <a:pPr indent="-76200" lvl="0" marL="228600" rtl="0" algn="l">
              <a:lnSpc>
                <a:spcPct val="90000"/>
              </a:lnSpc>
              <a:spcBef>
                <a:spcPts val="0"/>
              </a:spcBef>
              <a:spcAft>
                <a:spcPts val="0"/>
              </a:spcAft>
              <a:buClr>
                <a:schemeClr val="dk1"/>
              </a:buClr>
              <a:buSzPts val="2400"/>
              <a:buFont typeface="Noto Sans Symbols"/>
              <a:buNone/>
            </a:pPr>
            <a:r>
              <a:t/>
            </a:r>
            <a:endParaRPr sz="2400" u="sng">
              <a:solidFill>
                <a:schemeClr val="hlink"/>
              </a:solidFill>
              <a:hlinkClick r:id="rId3"/>
            </a:endParaRPr>
          </a:p>
          <a:p>
            <a:pPr indent="0" lvl="0" marL="0" rtl="0" algn="l">
              <a:lnSpc>
                <a:spcPct val="90000"/>
              </a:lnSpc>
              <a:spcBef>
                <a:spcPts val="1000"/>
              </a:spcBef>
              <a:spcAft>
                <a:spcPts val="0"/>
              </a:spcAft>
              <a:buClr>
                <a:schemeClr val="dk1"/>
              </a:buClr>
              <a:buSzPts val="2400"/>
              <a:buNone/>
            </a:pPr>
            <a:r>
              <a:t/>
            </a:r>
            <a:endParaRPr sz="2400" u="sng"/>
          </a:p>
          <a:p>
            <a:pPr indent="-76200" lvl="0" marL="228600" rtl="0" algn="l">
              <a:lnSpc>
                <a:spcPct val="90000"/>
              </a:lnSpc>
              <a:spcBef>
                <a:spcPts val="1000"/>
              </a:spcBef>
              <a:spcAft>
                <a:spcPts val="0"/>
              </a:spcAft>
              <a:buClr>
                <a:schemeClr val="dk1"/>
              </a:buClr>
              <a:buSzPts val="2400"/>
              <a:buFont typeface="Noto Sans Symbols"/>
              <a:buNone/>
            </a:pPr>
            <a:r>
              <a:t/>
            </a:r>
            <a:endParaRPr sz="2400" u="sng"/>
          </a:p>
          <a:p>
            <a:pPr indent="-76200" lvl="0" marL="228600" rtl="0" algn="l">
              <a:lnSpc>
                <a:spcPct val="90000"/>
              </a:lnSpc>
              <a:spcBef>
                <a:spcPts val="1000"/>
              </a:spcBef>
              <a:spcAft>
                <a:spcPts val="0"/>
              </a:spcAft>
              <a:buClr>
                <a:schemeClr val="dk1"/>
              </a:buClr>
              <a:buSzPts val="2400"/>
              <a:buFont typeface="Noto Sans Symbols"/>
              <a:buNone/>
            </a:pPr>
            <a:r>
              <a:t/>
            </a:r>
            <a:endParaRPr sz="2400"/>
          </a:p>
        </p:txBody>
      </p:sp>
      <p:pic>
        <p:nvPicPr>
          <p:cNvPr id="365" name="Google Shape;365;p32"/>
          <p:cNvPicPr preferRelativeResize="0"/>
          <p:nvPr/>
        </p:nvPicPr>
        <p:blipFill rotWithShape="1">
          <a:blip r:embed="rId4">
            <a:alphaModFix/>
          </a:blip>
          <a:srcRect b="0" l="0" r="0" t="0"/>
          <a:stretch/>
        </p:blipFill>
        <p:spPr>
          <a:xfrm>
            <a:off x="10106024" y="6167439"/>
            <a:ext cx="2085975" cy="690561"/>
          </a:xfrm>
          <a:prstGeom prst="rect">
            <a:avLst/>
          </a:prstGeom>
          <a:noFill/>
          <a:ln>
            <a:noFill/>
          </a:ln>
        </p:spPr>
      </p:pic>
      <p:pic>
        <p:nvPicPr>
          <p:cNvPr id="366" name="Google Shape;366;p32"/>
          <p:cNvPicPr preferRelativeResize="0"/>
          <p:nvPr/>
        </p:nvPicPr>
        <p:blipFill rotWithShape="1">
          <a:blip r:embed="rId5">
            <a:alphaModFix/>
          </a:blip>
          <a:srcRect b="0" l="0" r="0" t="0"/>
          <a:stretch/>
        </p:blipFill>
        <p:spPr>
          <a:xfrm>
            <a:off x="838200" y="1371601"/>
            <a:ext cx="3162301" cy="2208670"/>
          </a:xfrm>
          <a:prstGeom prst="rect">
            <a:avLst/>
          </a:prstGeom>
          <a:noFill/>
          <a:ln cap="flat" cmpd="sng" w="28575">
            <a:solidFill>
              <a:schemeClr val="accent2"/>
            </a:solidFill>
            <a:prstDash val="solid"/>
            <a:round/>
            <a:headEnd len="sm" w="sm" type="none"/>
            <a:tailEnd len="sm" w="sm" type="none"/>
          </a:ln>
        </p:spPr>
      </p:pic>
      <p:pic>
        <p:nvPicPr>
          <p:cNvPr id="367" name="Google Shape;367;p32"/>
          <p:cNvPicPr preferRelativeResize="0"/>
          <p:nvPr/>
        </p:nvPicPr>
        <p:blipFill rotWithShape="1">
          <a:blip r:embed="rId6">
            <a:alphaModFix/>
          </a:blip>
          <a:srcRect b="0" l="0" r="0" t="0"/>
          <a:stretch/>
        </p:blipFill>
        <p:spPr>
          <a:xfrm>
            <a:off x="5881687" y="3795714"/>
            <a:ext cx="5019675" cy="1809750"/>
          </a:xfrm>
          <a:prstGeom prst="rect">
            <a:avLst/>
          </a:prstGeom>
          <a:noFill/>
          <a:ln>
            <a:noFill/>
          </a:ln>
        </p:spPr>
      </p:pic>
      <p:sp>
        <p:nvSpPr>
          <p:cNvPr id="368" name="Google Shape;368;p32"/>
          <p:cNvSpPr/>
          <p:nvPr/>
        </p:nvSpPr>
        <p:spPr>
          <a:xfrm>
            <a:off x="4000501" y="1352552"/>
            <a:ext cx="7353299" cy="2246769"/>
          </a:xfrm>
          <a:prstGeom prst="rect">
            <a:avLst/>
          </a:prstGeom>
          <a:noFill/>
          <a:ln cap="flat" cmpd="sng" w="28575">
            <a:solidFill>
              <a:schemeClr val="accent2"/>
            </a:solidFill>
            <a:prstDash val="solid"/>
            <a:round/>
            <a:headEnd len="sm" w="sm" type="none"/>
            <a:tailEnd len="sm" w="sm" type="none"/>
          </a:ln>
        </p:spPr>
        <p:txBody>
          <a:bodyPr anchorCtr="0" anchor="t" bIns="45700" lIns="91425" spcFirstLastPara="1" rIns="91425" wrap="square" tIns="45700">
            <a:spAutoFit/>
          </a:bodyPr>
          <a:lstStyle/>
          <a:p>
            <a:pPr indent="-127000" lvl="0" marL="0" marR="0" rtl="0" algn="l">
              <a:spcBef>
                <a:spcPts val="0"/>
              </a:spcBef>
              <a:spcAft>
                <a:spcPts val="0"/>
              </a:spcAft>
              <a:buClr>
                <a:schemeClr val="dk1"/>
              </a:buClr>
              <a:buSzPts val="2000"/>
              <a:buFont typeface="Noto Sans Symbols"/>
              <a:buChar char="⮚"/>
            </a:pPr>
            <a:r>
              <a:rPr b="1" lang="en-IN" sz="2000" u="sng">
                <a:solidFill>
                  <a:schemeClr val="dk1"/>
                </a:solidFill>
                <a:latin typeface="Calibri"/>
                <a:ea typeface="Calibri"/>
                <a:cs typeface="Calibri"/>
                <a:sym typeface="Calibri"/>
                <a:hlinkClick r:id="rId7"/>
              </a:rPr>
              <a:t>http://insideairbnb.com/berlin/</a:t>
            </a:r>
            <a:endParaRPr b="1" sz="2000" u="sng">
              <a:solidFill>
                <a:schemeClr val="dk1"/>
              </a:solidFill>
              <a:latin typeface="Calibri"/>
              <a:ea typeface="Calibri"/>
              <a:cs typeface="Calibri"/>
              <a:sym typeface="Calibri"/>
              <a:hlinkClick r:id="rId8"/>
            </a:endParaRPr>
          </a:p>
          <a:p>
            <a:pPr indent="-127000" lvl="0" marL="0" marR="0" rtl="0" algn="l">
              <a:spcBef>
                <a:spcPts val="0"/>
              </a:spcBef>
              <a:spcAft>
                <a:spcPts val="0"/>
              </a:spcAft>
              <a:buClr>
                <a:schemeClr val="dk1"/>
              </a:buClr>
              <a:buSzPts val="2000"/>
              <a:buFont typeface="Noto Sans Symbols"/>
              <a:buChar char="⮚"/>
            </a:pPr>
            <a:r>
              <a:rPr b="1" lang="en-IN" sz="2000" u="sng">
                <a:solidFill>
                  <a:schemeClr val="dk1"/>
                </a:solidFill>
                <a:latin typeface="Calibri"/>
                <a:ea typeface="Calibri"/>
                <a:cs typeface="Calibri"/>
                <a:sym typeface="Calibri"/>
                <a:hlinkClick r:id="rId9"/>
              </a:rPr>
              <a:t>https://www.dataquest.io/blog/tutorial-time-series-analysis-with-pandas/</a:t>
            </a:r>
            <a:endParaRPr b="1" sz="2000" u="sng">
              <a:solidFill>
                <a:schemeClr val="dk1"/>
              </a:solidFill>
              <a:latin typeface="Calibri"/>
              <a:ea typeface="Calibri"/>
              <a:cs typeface="Calibri"/>
              <a:sym typeface="Calibri"/>
            </a:endParaRPr>
          </a:p>
          <a:p>
            <a:pPr indent="-127000" lvl="0" marL="0" marR="0" rtl="0" algn="l">
              <a:spcBef>
                <a:spcPts val="0"/>
              </a:spcBef>
              <a:spcAft>
                <a:spcPts val="0"/>
              </a:spcAft>
              <a:buClr>
                <a:schemeClr val="dk1"/>
              </a:buClr>
              <a:buSzPts val="2000"/>
              <a:buFont typeface="Noto Sans Symbols"/>
              <a:buChar char="⮚"/>
            </a:pPr>
            <a:r>
              <a:rPr b="1" lang="en-IN" sz="2000" u="sng">
                <a:solidFill>
                  <a:schemeClr val="dk1"/>
                </a:solidFill>
                <a:latin typeface="Calibri"/>
                <a:ea typeface="Calibri"/>
                <a:cs typeface="Calibri"/>
                <a:sym typeface="Calibri"/>
                <a:hlinkClick r:id="rId10"/>
              </a:rPr>
              <a:t>https://www.movable-type.co.uk/scripts/latlong.html</a:t>
            </a:r>
            <a:endParaRPr b="1" sz="2000" u="sng">
              <a:solidFill>
                <a:schemeClr val="dk1"/>
              </a:solidFill>
              <a:latin typeface="Calibri"/>
              <a:ea typeface="Calibri"/>
              <a:cs typeface="Calibri"/>
              <a:sym typeface="Calibri"/>
            </a:endParaRPr>
          </a:p>
          <a:p>
            <a:pPr indent="-127000" lvl="0" marL="0" marR="0" rtl="0" algn="l">
              <a:spcBef>
                <a:spcPts val="0"/>
              </a:spcBef>
              <a:spcAft>
                <a:spcPts val="0"/>
              </a:spcAft>
              <a:buClr>
                <a:schemeClr val="dk1"/>
              </a:buClr>
              <a:buSzPts val="2000"/>
              <a:buFont typeface="Noto Sans Symbols"/>
              <a:buChar char="⮚"/>
            </a:pPr>
            <a:r>
              <a:rPr b="1" lang="en-IN" sz="2000">
                <a:solidFill>
                  <a:schemeClr val="dk1"/>
                </a:solidFill>
                <a:latin typeface="Calibri"/>
                <a:ea typeface="Calibri"/>
                <a:cs typeface="Calibri"/>
                <a:sym typeface="Calibri"/>
              </a:rPr>
              <a:t> </a:t>
            </a:r>
            <a:r>
              <a:rPr b="1" lang="en-IN" sz="2000" u="sng">
                <a:solidFill>
                  <a:schemeClr val="dk1"/>
                </a:solidFill>
                <a:latin typeface="Calibri"/>
                <a:ea typeface="Calibri"/>
                <a:cs typeface="Calibri"/>
                <a:sym typeface="Calibri"/>
                <a:hlinkClick r:id="rId11"/>
              </a:rPr>
              <a:t>https://python.gotrained.com/yelp-fusion-api-tutorial/</a:t>
            </a:r>
            <a:endParaRPr b="1" sz="2000">
              <a:solidFill>
                <a:schemeClr val="dk1"/>
              </a:solidFill>
              <a:latin typeface="Calibri"/>
              <a:ea typeface="Calibri"/>
              <a:cs typeface="Calibri"/>
              <a:sym typeface="Calibri"/>
            </a:endParaRPr>
          </a:p>
          <a:p>
            <a:pPr indent="-127000" lvl="0" marL="0" marR="0" rtl="0" algn="l">
              <a:spcBef>
                <a:spcPts val="0"/>
              </a:spcBef>
              <a:spcAft>
                <a:spcPts val="0"/>
              </a:spcAft>
              <a:buClr>
                <a:schemeClr val="dk1"/>
              </a:buClr>
              <a:buSzPts val="2000"/>
              <a:buFont typeface="Noto Sans Symbols"/>
              <a:buChar char="⮚"/>
            </a:pPr>
            <a:r>
              <a:rPr b="1" lang="en-IN" sz="2000" u="sng">
                <a:solidFill>
                  <a:schemeClr val="dk1"/>
                </a:solidFill>
                <a:latin typeface="Calibri"/>
                <a:ea typeface="Calibri"/>
                <a:cs typeface="Calibri"/>
                <a:sym typeface="Calibri"/>
                <a:hlinkClick r:id="rId12"/>
              </a:rPr>
              <a:t>https://developers.google.com/places/web-service/search#PlaceSearchRequests</a:t>
            </a:r>
            <a:endParaRPr b="1" sz="2000">
              <a:solidFill>
                <a:schemeClr val="dk1"/>
              </a:solidFill>
              <a:latin typeface="Calibri"/>
              <a:ea typeface="Calibri"/>
              <a:cs typeface="Calibri"/>
              <a:sym typeface="Calibri"/>
            </a:endParaRPr>
          </a:p>
        </p:txBody>
      </p:sp>
      <p:pic>
        <p:nvPicPr>
          <p:cNvPr id="369" name="Google Shape;369;p32"/>
          <p:cNvPicPr preferRelativeResize="0"/>
          <p:nvPr/>
        </p:nvPicPr>
        <p:blipFill rotWithShape="1">
          <a:blip r:embed="rId13">
            <a:alphaModFix/>
          </a:blip>
          <a:srcRect b="0" l="0" r="0" t="0"/>
          <a:stretch/>
        </p:blipFill>
        <p:spPr>
          <a:xfrm>
            <a:off x="1933575" y="3650458"/>
            <a:ext cx="3286125" cy="226332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 name="Shape 107"/>
        <p:cNvGrpSpPr/>
        <p:nvPr/>
      </p:nvGrpSpPr>
      <p:grpSpPr>
        <a:xfrm>
          <a:off x="0" y="0"/>
          <a:ext cx="0" cy="0"/>
          <a:chOff x="0" y="0"/>
          <a:chExt cx="0" cy="0"/>
        </a:xfrm>
      </p:grpSpPr>
      <p:sp>
        <p:nvSpPr>
          <p:cNvPr id="108" name="Google Shape;108;p4"/>
          <p:cNvSpPr txBox="1"/>
          <p:nvPr>
            <p:ph type="title"/>
          </p:nvPr>
        </p:nvSpPr>
        <p:spPr>
          <a:xfrm>
            <a:off x="839788" y="365126"/>
            <a:ext cx="10515600" cy="936436"/>
          </a:xfrm>
          <a:prstGeom prst="rect">
            <a:avLst/>
          </a:prstGeom>
          <a:gradFill>
            <a:gsLst>
              <a:gs pos="0">
                <a:srgbClr val="B0500F"/>
              </a:gs>
              <a:gs pos="48000">
                <a:srgbClr val="ED8037"/>
              </a:gs>
              <a:gs pos="100000">
                <a:srgbClr val="F4B081"/>
              </a:gs>
            </a:gsLst>
            <a:lin ang="16200000" scaled="0"/>
          </a:gradFill>
          <a:ln cap="flat" cmpd="sng" w="28575">
            <a:solidFill>
              <a:srgbClr val="C55A11"/>
            </a:solidFill>
            <a:prstDash val="solid"/>
            <a:round/>
            <a:headEnd len="sm" w="sm" type="none"/>
            <a:tailEnd len="sm" w="sm" type="none"/>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lt1"/>
              </a:buClr>
              <a:buSzPts val="3959"/>
              <a:buFont typeface="Federo"/>
              <a:buNone/>
            </a:pPr>
            <a:br>
              <a:rPr b="1" lang="en-IN" sz="3959">
                <a:solidFill>
                  <a:schemeClr val="lt1"/>
                </a:solidFill>
                <a:latin typeface="Federo"/>
                <a:ea typeface="Federo"/>
                <a:cs typeface="Federo"/>
                <a:sym typeface="Federo"/>
              </a:rPr>
            </a:br>
            <a:r>
              <a:rPr b="1" lang="en-IN" sz="3959">
                <a:solidFill>
                  <a:schemeClr val="lt1"/>
                </a:solidFill>
                <a:latin typeface="Federo"/>
                <a:ea typeface="Federo"/>
                <a:cs typeface="Federo"/>
                <a:sym typeface="Federo"/>
              </a:rPr>
              <a:t>Data Sources</a:t>
            </a:r>
            <a:br>
              <a:rPr b="1" lang="en-IN" sz="3959">
                <a:solidFill>
                  <a:schemeClr val="lt1"/>
                </a:solidFill>
                <a:latin typeface="Federo"/>
                <a:ea typeface="Federo"/>
                <a:cs typeface="Federo"/>
                <a:sym typeface="Federo"/>
              </a:rPr>
            </a:br>
            <a:endParaRPr sz="3959"/>
          </a:p>
        </p:txBody>
      </p:sp>
      <p:sp>
        <p:nvSpPr>
          <p:cNvPr id="109" name="Google Shape;109;p4"/>
          <p:cNvSpPr txBox="1"/>
          <p:nvPr>
            <p:ph idx="1" type="body"/>
          </p:nvPr>
        </p:nvSpPr>
        <p:spPr>
          <a:xfrm>
            <a:off x="827110" y="1301562"/>
            <a:ext cx="5176790" cy="823912"/>
          </a:xfrm>
          <a:prstGeom prst="rect">
            <a:avLst/>
          </a:prstGeom>
          <a:solidFill>
            <a:srgbClr val="0070C0"/>
          </a:solidFill>
          <a:ln cap="flat" cmpd="sng" w="28575">
            <a:solidFill>
              <a:srgbClr val="C55A11"/>
            </a:solidFill>
            <a:prstDash val="solid"/>
            <a:miter lim="800000"/>
            <a:headEnd len="sm" w="sm" type="none"/>
            <a:tailEnd len="sm" w="sm" type="none"/>
          </a:ln>
        </p:spPr>
        <p:txBody>
          <a:bodyPr anchorCtr="0" anchor="b" bIns="45700" lIns="91425" spcFirstLastPara="1" rIns="91425" wrap="square" tIns="45700">
            <a:noAutofit/>
          </a:bodyPr>
          <a:lstStyle/>
          <a:p>
            <a:pPr indent="0" lvl="0" marL="0" rtl="0" algn="ctr">
              <a:lnSpc>
                <a:spcPct val="250000"/>
              </a:lnSpc>
              <a:spcBef>
                <a:spcPts val="0"/>
              </a:spcBef>
              <a:spcAft>
                <a:spcPts val="0"/>
              </a:spcAft>
              <a:buClr>
                <a:schemeClr val="lt1"/>
              </a:buClr>
              <a:buSzPts val="2800"/>
              <a:buNone/>
            </a:pPr>
            <a:r>
              <a:rPr b="1" lang="en-IN" sz="2800">
                <a:solidFill>
                  <a:schemeClr val="lt1"/>
                </a:solidFill>
                <a:latin typeface="Federo"/>
                <a:ea typeface="Federo"/>
                <a:cs typeface="Federo"/>
                <a:sym typeface="Federo"/>
              </a:rPr>
              <a:t>Source Data</a:t>
            </a:r>
            <a:endParaRPr b="1" sz="2800">
              <a:solidFill>
                <a:schemeClr val="lt1"/>
              </a:solidFill>
              <a:latin typeface="Federo"/>
              <a:ea typeface="Federo"/>
              <a:cs typeface="Federo"/>
              <a:sym typeface="Federo"/>
            </a:endParaRPr>
          </a:p>
        </p:txBody>
      </p:sp>
      <p:sp>
        <p:nvSpPr>
          <p:cNvPr id="110" name="Google Shape;110;p4"/>
          <p:cNvSpPr txBox="1"/>
          <p:nvPr>
            <p:ph idx="2" type="body"/>
          </p:nvPr>
        </p:nvSpPr>
        <p:spPr>
          <a:xfrm>
            <a:off x="836612" y="2125474"/>
            <a:ext cx="5157787" cy="3910385"/>
          </a:xfrm>
          <a:prstGeom prst="rect">
            <a:avLst/>
          </a:prstGeom>
          <a:solidFill>
            <a:schemeClr val="lt1"/>
          </a:solidFill>
          <a:ln cap="flat" cmpd="sng" w="28575">
            <a:solidFill>
              <a:srgbClr val="C55A11"/>
            </a:solidFill>
            <a:prstDash val="solid"/>
            <a:miter lim="800000"/>
            <a:headEnd len="sm" w="sm" type="none"/>
            <a:tailEnd len="sm" w="sm" type="none"/>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1E4E79"/>
              </a:buClr>
              <a:buSzPts val="2500"/>
              <a:buFont typeface="Noto Sans Symbols"/>
              <a:buChar char="⮚"/>
            </a:pPr>
            <a:r>
              <a:rPr lang="en-IN" sz="2500">
                <a:solidFill>
                  <a:srgbClr val="1E4E79"/>
                </a:solidFill>
                <a:latin typeface="Calibri"/>
                <a:ea typeface="Calibri"/>
                <a:cs typeface="Calibri"/>
                <a:sym typeface="Calibri"/>
              </a:rPr>
              <a:t>https://www.kaggle.com/brittabettendorf/berlin-airbnb-data</a:t>
            </a:r>
            <a:endParaRPr sz="2500">
              <a:solidFill>
                <a:srgbClr val="1E4E79"/>
              </a:solidFill>
            </a:endParaRPr>
          </a:p>
          <a:p>
            <a:pPr indent="-228600" lvl="0" marL="228600" rtl="0" algn="l">
              <a:lnSpc>
                <a:spcPct val="90000"/>
              </a:lnSpc>
              <a:spcBef>
                <a:spcPts val="1000"/>
              </a:spcBef>
              <a:spcAft>
                <a:spcPts val="0"/>
              </a:spcAft>
              <a:buClr>
                <a:srgbClr val="1E4E79"/>
              </a:buClr>
              <a:buSzPts val="2500"/>
              <a:buFont typeface="Noto Sans Symbols"/>
              <a:buChar char="⮚"/>
            </a:pPr>
            <a:r>
              <a:rPr lang="en-IN" sz="2500" u="sng">
                <a:solidFill>
                  <a:srgbClr val="1E4E79"/>
                </a:solidFill>
                <a:latin typeface="Calibri"/>
                <a:ea typeface="Calibri"/>
                <a:cs typeface="Calibri"/>
                <a:sym typeface="Calibri"/>
                <a:hlinkClick r:id="rId3"/>
              </a:rPr>
              <a:t>http://insideairbnb.com/get-the-data.html</a:t>
            </a:r>
            <a:endParaRPr sz="2500">
              <a:solidFill>
                <a:srgbClr val="1E4E79"/>
              </a:solidFill>
            </a:endParaRPr>
          </a:p>
          <a:p>
            <a:pPr indent="-76200" lvl="0" marL="228600" rtl="0" algn="l">
              <a:lnSpc>
                <a:spcPct val="90000"/>
              </a:lnSpc>
              <a:spcBef>
                <a:spcPts val="1000"/>
              </a:spcBef>
              <a:spcAft>
                <a:spcPts val="0"/>
              </a:spcAft>
              <a:buClr>
                <a:schemeClr val="dk1"/>
              </a:buClr>
              <a:buSzPts val="2400"/>
              <a:buNone/>
            </a:pPr>
            <a:r>
              <a:t/>
            </a:r>
            <a:endParaRPr sz="2400"/>
          </a:p>
          <a:p>
            <a:pPr indent="0" lvl="0" marL="0" rtl="0" algn="l">
              <a:lnSpc>
                <a:spcPct val="90000"/>
              </a:lnSpc>
              <a:spcBef>
                <a:spcPts val="1000"/>
              </a:spcBef>
              <a:spcAft>
                <a:spcPts val="0"/>
              </a:spcAft>
              <a:buClr>
                <a:schemeClr val="dk1"/>
              </a:buClr>
              <a:buSzPts val="2400"/>
              <a:buNone/>
            </a:pPr>
            <a:r>
              <a:t/>
            </a:r>
            <a:endParaRPr sz="2400"/>
          </a:p>
          <a:p>
            <a:pPr indent="0" lvl="0" marL="0" rtl="0" algn="l">
              <a:lnSpc>
                <a:spcPct val="90000"/>
              </a:lnSpc>
              <a:spcBef>
                <a:spcPts val="1000"/>
              </a:spcBef>
              <a:spcAft>
                <a:spcPts val="0"/>
              </a:spcAft>
              <a:buClr>
                <a:schemeClr val="dk1"/>
              </a:buClr>
              <a:buSzPts val="2400"/>
              <a:buNone/>
            </a:pPr>
            <a:r>
              <a:t/>
            </a:r>
            <a:endParaRPr sz="2400"/>
          </a:p>
        </p:txBody>
      </p:sp>
      <p:sp>
        <p:nvSpPr>
          <p:cNvPr id="111" name="Google Shape;111;p4"/>
          <p:cNvSpPr txBox="1"/>
          <p:nvPr>
            <p:ph idx="3" type="body"/>
          </p:nvPr>
        </p:nvSpPr>
        <p:spPr>
          <a:xfrm>
            <a:off x="6019800" y="1301562"/>
            <a:ext cx="5335588" cy="823912"/>
          </a:xfrm>
          <a:prstGeom prst="rect">
            <a:avLst/>
          </a:prstGeom>
          <a:solidFill>
            <a:srgbClr val="0070C0"/>
          </a:solidFill>
          <a:ln cap="flat" cmpd="sng" w="28575">
            <a:solidFill>
              <a:srgbClr val="C55A11"/>
            </a:solidFill>
            <a:prstDash val="solid"/>
            <a:round/>
            <a:headEnd len="sm" w="sm" type="none"/>
            <a:tailEnd len="sm" w="sm" type="none"/>
          </a:ln>
        </p:spPr>
        <p:txBody>
          <a:bodyPr anchorCtr="0" anchor="b" bIns="45700" lIns="91425" spcFirstLastPara="1" rIns="91425" wrap="square" tIns="45700">
            <a:noAutofit/>
          </a:bodyPr>
          <a:lstStyle/>
          <a:p>
            <a:pPr indent="0" lvl="0" marL="0" rtl="0" algn="ctr">
              <a:lnSpc>
                <a:spcPct val="250000"/>
              </a:lnSpc>
              <a:spcBef>
                <a:spcPts val="0"/>
              </a:spcBef>
              <a:spcAft>
                <a:spcPts val="0"/>
              </a:spcAft>
              <a:buClr>
                <a:schemeClr val="lt1"/>
              </a:buClr>
              <a:buSzPts val="2800"/>
              <a:buNone/>
            </a:pPr>
            <a:r>
              <a:rPr b="1" lang="en-IN" sz="2800">
                <a:solidFill>
                  <a:schemeClr val="lt1"/>
                </a:solidFill>
                <a:latin typeface="Federo"/>
                <a:ea typeface="Federo"/>
                <a:cs typeface="Federo"/>
                <a:sym typeface="Federo"/>
              </a:rPr>
              <a:t>API Data</a:t>
            </a:r>
            <a:endParaRPr b="1" sz="2800">
              <a:solidFill>
                <a:schemeClr val="lt1"/>
              </a:solidFill>
              <a:latin typeface="Federo"/>
              <a:ea typeface="Federo"/>
              <a:cs typeface="Federo"/>
              <a:sym typeface="Federo"/>
            </a:endParaRPr>
          </a:p>
        </p:txBody>
      </p:sp>
      <p:sp>
        <p:nvSpPr>
          <p:cNvPr id="112" name="Google Shape;112;p4"/>
          <p:cNvSpPr txBox="1"/>
          <p:nvPr>
            <p:ph idx="4" type="body"/>
          </p:nvPr>
        </p:nvSpPr>
        <p:spPr>
          <a:xfrm>
            <a:off x="6018189" y="2125474"/>
            <a:ext cx="5338810" cy="3910385"/>
          </a:xfrm>
          <a:prstGeom prst="rect">
            <a:avLst/>
          </a:prstGeom>
          <a:noFill/>
          <a:ln cap="flat" cmpd="sng" w="28575">
            <a:solidFill>
              <a:srgbClr val="C55A11"/>
            </a:solidFill>
            <a:prstDash val="solid"/>
            <a:round/>
            <a:headEnd len="sm" w="sm" type="none"/>
            <a:tailEnd len="sm" w="sm" type="none"/>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1E4E79"/>
              </a:buClr>
              <a:buSzPts val="2500"/>
              <a:buFont typeface="Noto Sans Symbols"/>
              <a:buChar char="⮚"/>
            </a:pPr>
            <a:r>
              <a:rPr lang="en-IN" sz="2500" u="sng">
                <a:solidFill>
                  <a:srgbClr val="1E4E79"/>
                </a:solidFill>
                <a:hlinkClick r:id="rId4"/>
              </a:rPr>
              <a:t>https://api.yelp.com/v3/businesses/search</a:t>
            </a:r>
            <a:endParaRPr sz="2500">
              <a:solidFill>
                <a:srgbClr val="1E4E79"/>
              </a:solidFill>
            </a:endParaRPr>
          </a:p>
          <a:p>
            <a:pPr indent="-228600" lvl="0" marL="228600" rtl="0" algn="l">
              <a:lnSpc>
                <a:spcPct val="90000"/>
              </a:lnSpc>
              <a:spcBef>
                <a:spcPts val="1000"/>
              </a:spcBef>
              <a:spcAft>
                <a:spcPts val="0"/>
              </a:spcAft>
              <a:buClr>
                <a:srgbClr val="1E4E79"/>
              </a:buClr>
              <a:buSzPts val="2500"/>
              <a:buFont typeface="Noto Sans Symbols"/>
              <a:buChar char="⮚"/>
            </a:pPr>
            <a:r>
              <a:rPr lang="en-IN" sz="2500" u="sng">
                <a:solidFill>
                  <a:srgbClr val="1E4E79"/>
                </a:solidFill>
                <a:hlinkClick r:id="rId5"/>
              </a:rPr>
              <a:t>https://maps.googleapis.com/maps/api/geocode/json</a:t>
            </a:r>
            <a:r>
              <a:rPr lang="en-IN" sz="2500">
                <a:solidFill>
                  <a:srgbClr val="1E4E79"/>
                </a:solidFill>
              </a:rPr>
              <a:t>?</a:t>
            </a:r>
            <a:endParaRPr/>
          </a:p>
          <a:p>
            <a:pPr indent="-50800" lvl="0" marL="228600" rtl="0" algn="l">
              <a:lnSpc>
                <a:spcPct val="90000"/>
              </a:lnSpc>
              <a:spcBef>
                <a:spcPts val="1000"/>
              </a:spcBef>
              <a:spcAft>
                <a:spcPts val="0"/>
              </a:spcAft>
              <a:buClr>
                <a:schemeClr val="dk1"/>
              </a:buClr>
              <a:buSzPts val="2800"/>
              <a:buNone/>
            </a:pPr>
            <a:r>
              <a:t/>
            </a:r>
            <a:endParaRPr/>
          </a:p>
        </p:txBody>
      </p:sp>
      <p:pic>
        <p:nvPicPr>
          <p:cNvPr id="113" name="Google Shape;113;p4"/>
          <p:cNvPicPr preferRelativeResize="0"/>
          <p:nvPr/>
        </p:nvPicPr>
        <p:blipFill rotWithShape="1">
          <a:blip r:embed="rId6">
            <a:alphaModFix/>
          </a:blip>
          <a:srcRect b="0" l="0" r="0" t="0"/>
          <a:stretch/>
        </p:blipFill>
        <p:spPr>
          <a:xfrm>
            <a:off x="1304897" y="3829051"/>
            <a:ext cx="4293395" cy="1999790"/>
          </a:xfrm>
          <a:prstGeom prst="rect">
            <a:avLst/>
          </a:prstGeom>
          <a:noFill/>
          <a:ln>
            <a:noFill/>
          </a:ln>
        </p:spPr>
      </p:pic>
      <p:pic>
        <p:nvPicPr>
          <p:cNvPr id="114" name="Google Shape;114;p4"/>
          <p:cNvPicPr preferRelativeResize="0"/>
          <p:nvPr/>
        </p:nvPicPr>
        <p:blipFill rotWithShape="1">
          <a:blip r:embed="rId7">
            <a:alphaModFix/>
          </a:blip>
          <a:srcRect b="0" l="0" r="0" t="0"/>
          <a:stretch/>
        </p:blipFill>
        <p:spPr>
          <a:xfrm>
            <a:off x="10106024" y="6167439"/>
            <a:ext cx="2085975" cy="690561"/>
          </a:xfrm>
          <a:prstGeom prst="rect">
            <a:avLst/>
          </a:prstGeom>
          <a:noFill/>
          <a:ln>
            <a:noFill/>
          </a:ln>
        </p:spPr>
      </p:pic>
      <p:pic>
        <p:nvPicPr>
          <p:cNvPr id="115" name="Google Shape;115;p4"/>
          <p:cNvPicPr preferRelativeResize="0"/>
          <p:nvPr/>
        </p:nvPicPr>
        <p:blipFill rotWithShape="1">
          <a:blip r:embed="rId8">
            <a:alphaModFix/>
          </a:blip>
          <a:srcRect b="0" l="0" r="0" t="0"/>
          <a:stretch/>
        </p:blipFill>
        <p:spPr>
          <a:xfrm>
            <a:off x="6373392" y="3829051"/>
            <a:ext cx="4628403" cy="1896513"/>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9" name="Shape 119"/>
        <p:cNvGrpSpPr/>
        <p:nvPr/>
      </p:nvGrpSpPr>
      <p:grpSpPr>
        <a:xfrm>
          <a:off x="0" y="0"/>
          <a:ext cx="0" cy="0"/>
          <a:chOff x="0" y="0"/>
          <a:chExt cx="0" cy="0"/>
        </a:xfrm>
      </p:grpSpPr>
      <p:sp>
        <p:nvSpPr>
          <p:cNvPr id="120" name="Google Shape;120;p5"/>
          <p:cNvSpPr txBox="1"/>
          <p:nvPr>
            <p:ph type="title"/>
          </p:nvPr>
        </p:nvSpPr>
        <p:spPr>
          <a:xfrm>
            <a:off x="838200" y="365126"/>
            <a:ext cx="10515600" cy="992188"/>
          </a:xfrm>
          <a:prstGeom prst="rect">
            <a:avLst/>
          </a:prstGeom>
          <a:gradFill>
            <a:gsLst>
              <a:gs pos="0">
                <a:srgbClr val="B0500F"/>
              </a:gs>
              <a:gs pos="48000">
                <a:srgbClr val="ED8037"/>
              </a:gs>
              <a:gs pos="100000">
                <a:srgbClr val="F4B081"/>
              </a:gs>
            </a:gsLst>
            <a:lin ang="16200000" scaled="0"/>
          </a:gradFill>
          <a:ln cap="flat" cmpd="sng" w="28575">
            <a:solidFill>
              <a:srgbClr val="C55A11"/>
            </a:solidFill>
            <a:prstDash val="solid"/>
            <a:round/>
            <a:headEnd len="sm" w="sm" type="none"/>
            <a:tailEnd len="sm" w="sm" type="none"/>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lt1"/>
              </a:buClr>
              <a:buSzPts val="3959"/>
              <a:buFont typeface="Federo"/>
              <a:buNone/>
            </a:pPr>
            <a:br>
              <a:rPr b="1" lang="en-IN" sz="3959">
                <a:solidFill>
                  <a:schemeClr val="lt1"/>
                </a:solidFill>
                <a:latin typeface="Federo"/>
                <a:ea typeface="Federo"/>
                <a:cs typeface="Federo"/>
                <a:sym typeface="Federo"/>
              </a:rPr>
            </a:br>
            <a:r>
              <a:rPr b="1" lang="en-IN" sz="3959">
                <a:solidFill>
                  <a:schemeClr val="lt1"/>
                </a:solidFill>
                <a:latin typeface="Federo"/>
                <a:ea typeface="Federo"/>
                <a:cs typeface="Federo"/>
                <a:sym typeface="Federo"/>
              </a:rPr>
              <a:t>Data Sources Description</a:t>
            </a:r>
            <a:br>
              <a:rPr b="1" lang="en-IN" sz="3959">
                <a:solidFill>
                  <a:schemeClr val="lt1"/>
                </a:solidFill>
                <a:latin typeface="Federo"/>
                <a:ea typeface="Federo"/>
                <a:cs typeface="Federo"/>
                <a:sym typeface="Federo"/>
              </a:rPr>
            </a:br>
            <a:endParaRPr sz="3959"/>
          </a:p>
        </p:txBody>
      </p:sp>
      <p:sp>
        <p:nvSpPr>
          <p:cNvPr id="121" name="Google Shape;121;p5"/>
          <p:cNvSpPr txBox="1"/>
          <p:nvPr>
            <p:ph idx="1" type="body"/>
          </p:nvPr>
        </p:nvSpPr>
        <p:spPr>
          <a:xfrm>
            <a:off x="838200" y="1357314"/>
            <a:ext cx="10515600" cy="4686299"/>
          </a:xfrm>
          <a:prstGeom prst="rect">
            <a:avLst/>
          </a:prstGeom>
          <a:noFill/>
          <a:ln cap="flat" cmpd="sng" w="28575">
            <a:solidFill>
              <a:srgbClr val="C55A11"/>
            </a:solidFill>
            <a:prstDash val="solid"/>
            <a:round/>
            <a:headEnd len="sm" w="sm" type="none"/>
            <a:tailEnd len="sm" w="sm" type="none"/>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Font typeface="Noto Sans Symbols"/>
              <a:buChar char="❑"/>
            </a:pPr>
            <a:r>
              <a:rPr b="1" lang="en-IN" u="sng"/>
              <a:t>Source Data :</a:t>
            </a:r>
            <a:endParaRPr/>
          </a:p>
          <a:p>
            <a:pPr indent="-228600" lvl="0" marL="228600" rtl="0" algn="l">
              <a:lnSpc>
                <a:spcPct val="90000"/>
              </a:lnSpc>
              <a:spcBef>
                <a:spcPts val="1000"/>
              </a:spcBef>
              <a:spcAft>
                <a:spcPts val="0"/>
              </a:spcAft>
              <a:buClr>
                <a:schemeClr val="dk1"/>
              </a:buClr>
              <a:buSzPts val="2400"/>
              <a:buFont typeface="Noto Sans Symbols"/>
              <a:buChar char="✔"/>
            </a:pPr>
            <a:r>
              <a:rPr lang="en-IN" sz="2400"/>
              <a:t>The Kaggle datasets were scraped on November 07th, 2018 and contains the detailed listings data, review data and calendar data of current Airbnb listings in Berlin from 2008 to 2018.</a:t>
            </a:r>
            <a:endParaRPr/>
          </a:p>
          <a:p>
            <a:pPr indent="-228600" lvl="0" marL="228600" rtl="0" algn="l">
              <a:lnSpc>
                <a:spcPct val="90000"/>
              </a:lnSpc>
              <a:spcBef>
                <a:spcPts val="1000"/>
              </a:spcBef>
              <a:spcAft>
                <a:spcPts val="0"/>
              </a:spcAft>
              <a:buClr>
                <a:schemeClr val="dk1"/>
              </a:buClr>
              <a:buSzPts val="2400"/>
              <a:buFont typeface="Noto Sans Symbols"/>
              <a:buChar char="✔"/>
            </a:pPr>
            <a:r>
              <a:rPr lang="en-IN" sz="2400"/>
              <a:t>The Kaggle datasets were scraped from the insideairbnb.com source. The latest scrapped was on 8</a:t>
            </a:r>
            <a:r>
              <a:rPr baseline="30000" lang="en-IN" sz="2400"/>
              <a:t>th</a:t>
            </a:r>
            <a:r>
              <a:rPr lang="en-IN" sz="2400"/>
              <a:t> June, 2019. ( We will be using the 8</a:t>
            </a:r>
            <a:r>
              <a:rPr baseline="30000" lang="en-IN" sz="2400"/>
              <a:t>th</a:t>
            </a:r>
            <a:r>
              <a:rPr lang="en-IN" sz="2400"/>
              <a:t> June 2019 data for our analysis which had around 25k listings from 2008 to 2019. )</a:t>
            </a:r>
            <a:endParaRPr sz="2400"/>
          </a:p>
          <a:p>
            <a:pPr indent="-228600" lvl="0" marL="228600" rtl="0" algn="l">
              <a:lnSpc>
                <a:spcPct val="90000"/>
              </a:lnSpc>
              <a:spcBef>
                <a:spcPts val="1000"/>
              </a:spcBef>
              <a:spcAft>
                <a:spcPts val="0"/>
              </a:spcAft>
              <a:buClr>
                <a:schemeClr val="dk1"/>
              </a:buClr>
              <a:buSzPts val="2800"/>
              <a:buFont typeface="Noto Sans Symbols"/>
              <a:buChar char="❑"/>
            </a:pPr>
            <a:r>
              <a:rPr b="1" lang="en-IN" u="sng"/>
              <a:t>API Data :</a:t>
            </a:r>
            <a:endParaRPr/>
          </a:p>
          <a:p>
            <a:pPr indent="-228600" lvl="0" marL="228600" rtl="0" algn="l">
              <a:lnSpc>
                <a:spcPct val="90000"/>
              </a:lnSpc>
              <a:spcBef>
                <a:spcPts val="1000"/>
              </a:spcBef>
              <a:spcAft>
                <a:spcPts val="0"/>
              </a:spcAft>
              <a:buClr>
                <a:schemeClr val="dk1"/>
              </a:buClr>
              <a:buSzPts val="2400"/>
              <a:buFont typeface="Noto Sans Symbols"/>
              <a:buChar char="✔"/>
            </a:pPr>
            <a:r>
              <a:rPr lang="en-IN" sz="2400" u="sng"/>
              <a:t> </a:t>
            </a:r>
            <a:r>
              <a:rPr lang="en-IN" sz="2400"/>
              <a:t>We have used the yelp and google api to retrieve the top ratings restaurants/café/bars around the top accommodations in berlin. And also for calculating the Berlin Central, Airport &amp; Railway distance.</a:t>
            </a:r>
            <a:endParaRPr sz="2400" u="sng"/>
          </a:p>
        </p:txBody>
      </p:sp>
      <p:pic>
        <p:nvPicPr>
          <p:cNvPr id="122" name="Google Shape;122;p5"/>
          <p:cNvPicPr preferRelativeResize="0"/>
          <p:nvPr/>
        </p:nvPicPr>
        <p:blipFill rotWithShape="1">
          <a:blip r:embed="rId3">
            <a:alphaModFix/>
          </a:blip>
          <a:srcRect b="0" l="0" r="0" t="0"/>
          <a:stretch/>
        </p:blipFill>
        <p:spPr>
          <a:xfrm>
            <a:off x="10106024" y="6167439"/>
            <a:ext cx="2085975" cy="690561"/>
          </a:xfrm>
          <a:prstGeom prst="rect">
            <a:avLst/>
          </a:prstGeom>
          <a:noFill/>
          <a:ln>
            <a:noFill/>
          </a:ln>
        </p:spPr>
      </p:pic>
      <p:pic>
        <p:nvPicPr>
          <p:cNvPr id="123" name="Google Shape;123;p5"/>
          <p:cNvPicPr preferRelativeResize="0"/>
          <p:nvPr/>
        </p:nvPicPr>
        <p:blipFill rotWithShape="1">
          <a:blip r:embed="rId4">
            <a:alphaModFix/>
          </a:blip>
          <a:srcRect b="0" l="0" r="0" t="0"/>
          <a:stretch/>
        </p:blipFill>
        <p:spPr>
          <a:xfrm>
            <a:off x="9637202" y="5384008"/>
            <a:ext cx="1511809" cy="557212"/>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7" name="Shape 127"/>
        <p:cNvGrpSpPr/>
        <p:nvPr/>
      </p:nvGrpSpPr>
      <p:grpSpPr>
        <a:xfrm>
          <a:off x="0" y="0"/>
          <a:ext cx="0" cy="0"/>
          <a:chOff x="0" y="0"/>
          <a:chExt cx="0" cy="0"/>
        </a:xfrm>
      </p:grpSpPr>
      <p:pic>
        <p:nvPicPr>
          <p:cNvPr id="128" name="Google Shape;128;p6"/>
          <p:cNvPicPr preferRelativeResize="0"/>
          <p:nvPr/>
        </p:nvPicPr>
        <p:blipFill rotWithShape="1">
          <a:blip r:embed="rId3">
            <a:alphaModFix/>
          </a:blip>
          <a:srcRect b="0" l="0" r="0" t="0"/>
          <a:stretch/>
        </p:blipFill>
        <p:spPr>
          <a:xfrm>
            <a:off x="10106024" y="6167439"/>
            <a:ext cx="2085975" cy="690561"/>
          </a:xfrm>
          <a:prstGeom prst="rect">
            <a:avLst/>
          </a:prstGeom>
          <a:noFill/>
          <a:ln>
            <a:noFill/>
          </a:ln>
        </p:spPr>
      </p:pic>
      <p:sp>
        <p:nvSpPr>
          <p:cNvPr id="129" name="Google Shape;129;p6"/>
          <p:cNvSpPr txBox="1"/>
          <p:nvPr>
            <p:ph idx="1" type="body"/>
          </p:nvPr>
        </p:nvSpPr>
        <p:spPr>
          <a:xfrm>
            <a:off x="838200" y="1278734"/>
            <a:ext cx="10515600" cy="4888705"/>
          </a:xfrm>
          <a:prstGeom prst="rect">
            <a:avLst/>
          </a:prstGeom>
          <a:noFill/>
          <a:ln cap="flat" cmpd="sng" w="28575">
            <a:solidFill>
              <a:srgbClr val="C55A11"/>
            </a:solidFill>
            <a:prstDash val="solid"/>
            <a:round/>
            <a:headEnd len="sm" w="sm" type="none"/>
            <a:tailEnd len="sm" w="sm" type="none"/>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100"/>
              <a:buNone/>
            </a:pPr>
            <a:r>
              <a:rPr lang="en-IN" sz="2100"/>
              <a:t>There were around 106 features in Airbnb Listing Dataset consisting of various descriptive, categorical, numerical, Boolean, etc. fields. Few fields in the dataset had its own limitations. Below are the few data cleaning process implemented using Pandas as part of this Dataset.</a:t>
            </a:r>
            <a:endParaRPr/>
          </a:p>
          <a:p>
            <a:pPr indent="-228600" lvl="0" marL="228600" rtl="0" algn="l">
              <a:lnSpc>
                <a:spcPct val="90000"/>
              </a:lnSpc>
              <a:spcBef>
                <a:spcPts val="1000"/>
              </a:spcBef>
              <a:spcAft>
                <a:spcPts val="0"/>
              </a:spcAft>
              <a:buClr>
                <a:schemeClr val="dk1"/>
              </a:buClr>
              <a:buSzPts val="2100"/>
              <a:buFont typeface="Noto Sans Symbols"/>
              <a:buChar char="✔"/>
            </a:pPr>
            <a:r>
              <a:rPr lang="en-IN" sz="2100"/>
              <a:t>Few unnecessary columns were dropped in the Listing Data frame which were not used as part of analysis. (By just seeing the data)</a:t>
            </a:r>
            <a:endParaRPr/>
          </a:p>
          <a:p>
            <a:pPr indent="-95250" lvl="0" marL="228600" rtl="0" algn="l">
              <a:lnSpc>
                <a:spcPct val="90000"/>
              </a:lnSpc>
              <a:spcBef>
                <a:spcPts val="1000"/>
              </a:spcBef>
              <a:spcAft>
                <a:spcPts val="0"/>
              </a:spcAft>
              <a:buClr>
                <a:schemeClr val="dk1"/>
              </a:buClr>
              <a:buSzPts val="2100"/>
              <a:buFont typeface="Noto Sans Symbols"/>
              <a:buNone/>
            </a:pPr>
            <a:r>
              <a:t/>
            </a:r>
            <a:endParaRPr sz="2100"/>
          </a:p>
          <a:p>
            <a:pPr indent="-95250" lvl="0" marL="228600" rtl="0" algn="l">
              <a:lnSpc>
                <a:spcPct val="90000"/>
              </a:lnSpc>
              <a:spcBef>
                <a:spcPts val="1000"/>
              </a:spcBef>
              <a:spcAft>
                <a:spcPts val="0"/>
              </a:spcAft>
              <a:buClr>
                <a:schemeClr val="dk1"/>
              </a:buClr>
              <a:buSzPts val="2100"/>
              <a:buFont typeface="Noto Sans Symbols"/>
              <a:buNone/>
            </a:pPr>
            <a:r>
              <a:t/>
            </a:r>
            <a:endParaRPr sz="2100"/>
          </a:p>
          <a:p>
            <a:pPr indent="0" lvl="0" marL="0" rtl="0" algn="l">
              <a:lnSpc>
                <a:spcPct val="90000"/>
              </a:lnSpc>
              <a:spcBef>
                <a:spcPts val="1000"/>
              </a:spcBef>
              <a:spcAft>
                <a:spcPts val="0"/>
              </a:spcAft>
              <a:buClr>
                <a:schemeClr val="dk1"/>
              </a:buClr>
              <a:buSzPts val="2100"/>
              <a:buNone/>
            </a:pPr>
            <a:r>
              <a:t/>
            </a:r>
            <a:endParaRPr sz="2100"/>
          </a:p>
          <a:p>
            <a:pPr indent="0" lvl="0" marL="0" rtl="0" algn="l">
              <a:lnSpc>
                <a:spcPct val="90000"/>
              </a:lnSpc>
              <a:spcBef>
                <a:spcPts val="0"/>
              </a:spcBef>
              <a:spcAft>
                <a:spcPts val="0"/>
              </a:spcAft>
              <a:buClr>
                <a:schemeClr val="dk1"/>
              </a:buClr>
              <a:buSzPts val="2100"/>
              <a:buNone/>
            </a:pPr>
            <a:r>
              <a:t/>
            </a:r>
            <a:endParaRPr sz="2100"/>
          </a:p>
          <a:p>
            <a:pPr indent="-228600" lvl="0" marL="228600" rtl="0" algn="l">
              <a:lnSpc>
                <a:spcPct val="90000"/>
              </a:lnSpc>
              <a:spcBef>
                <a:spcPts val="1000"/>
              </a:spcBef>
              <a:spcAft>
                <a:spcPts val="0"/>
              </a:spcAft>
              <a:buClr>
                <a:schemeClr val="dk1"/>
              </a:buClr>
              <a:buSzPts val="2100"/>
              <a:buFont typeface="Noto Sans Symbols"/>
              <a:buChar char="✔"/>
            </a:pPr>
            <a:r>
              <a:rPr lang="en-IN" sz="2100"/>
              <a:t>The below columns were dropped because it had more than 85% of null values.</a:t>
            </a:r>
            <a:endParaRPr/>
          </a:p>
        </p:txBody>
      </p:sp>
      <p:sp>
        <p:nvSpPr>
          <p:cNvPr id="130" name="Google Shape;130;p6"/>
          <p:cNvSpPr txBox="1"/>
          <p:nvPr>
            <p:ph type="title"/>
          </p:nvPr>
        </p:nvSpPr>
        <p:spPr>
          <a:xfrm>
            <a:off x="838200" y="365126"/>
            <a:ext cx="10515600" cy="913608"/>
          </a:xfrm>
          <a:prstGeom prst="rect">
            <a:avLst/>
          </a:prstGeom>
          <a:gradFill>
            <a:gsLst>
              <a:gs pos="0">
                <a:srgbClr val="B0500F"/>
              </a:gs>
              <a:gs pos="48000">
                <a:srgbClr val="ED8037"/>
              </a:gs>
              <a:gs pos="100000">
                <a:srgbClr val="F4B081"/>
              </a:gs>
            </a:gsLst>
            <a:lin ang="16200000" scaled="0"/>
          </a:gradFill>
          <a:ln cap="flat" cmpd="sng" w="28575">
            <a:solidFill>
              <a:srgbClr val="C55A11"/>
            </a:solidFill>
            <a:prstDash val="solid"/>
            <a:round/>
            <a:headEnd len="sm" w="sm" type="none"/>
            <a:tailEnd len="sm" w="sm" type="none"/>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lt1"/>
              </a:buClr>
              <a:buSzPts val="3959"/>
              <a:buFont typeface="Federo"/>
              <a:buNone/>
            </a:pPr>
            <a:br>
              <a:rPr b="1" lang="en-IN" sz="3959">
                <a:solidFill>
                  <a:schemeClr val="lt1"/>
                </a:solidFill>
                <a:latin typeface="Federo"/>
                <a:ea typeface="Federo"/>
                <a:cs typeface="Federo"/>
                <a:sym typeface="Federo"/>
              </a:rPr>
            </a:br>
            <a:r>
              <a:rPr b="1" lang="en-IN" sz="3959">
                <a:solidFill>
                  <a:schemeClr val="lt1"/>
                </a:solidFill>
                <a:latin typeface="Federo"/>
                <a:ea typeface="Federo"/>
                <a:cs typeface="Federo"/>
                <a:sym typeface="Federo"/>
              </a:rPr>
              <a:t>Data Clean Up &amp; Exploration</a:t>
            </a:r>
            <a:br>
              <a:rPr b="1" lang="en-IN" sz="3959">
                <a:solidFill>
                  <a:schemeClr val="lt1"/>
                </a:solidFill>
                <a:latin typeface="Federo"/>
                <a:ea typeface="Federo"/>
                <a:cs typeface="Federo"/>
                <a:sym typeface="Federo"/>
              </a:rPr>
            </a:br>
            <a:endParaRPr sz="3959"/>
          </a:p>
        </p:txBody>
      </p:sp>
      <p:pic>
        <p:nvPicPr>
          <p:cNvPr id="131" name="Google Shape;131;p6"/>
          <p:cNvPicPr preferRelativeResize="0"/>
          <p:nvPr/>
        </p:nvPicPr>
        <p:blipFill rotWithShape="1">
          <a:blip r:embed="rId4">
            <a:alphaModFix/>
          </a:blip>
          <a:srcRect b="0" l="0" r="0" t="0"/>
          <a:stretch/>
        </p:blipFill>
        <p:spPr>
          <a:xfrm>
            <a:off x="1166811" y="2933700"/>
            <a:ext cx="7343775" cy="1447800"/>
          </a:xfrm>
          <a:prstGeom prst="rect">
            <a:avLst/>
          </a:prstGeom>
          <a:noFill/>
          <a:ln cap="flat" cmpd="sng" w="9525">
            <a:solidFill>
              <a:srgbClr val="C55A11"/>
            </a:solidFill>
            <a:prstDash val="solid"/>
            <a:round/>
            <a:headEnd len="sm" w="sm" type="none"/>
            <a:tailEnd len="sm" w="sm" type="none"/>
          </a:ln>
        </p:spPr>
      </p:pic>
      <p:pic>
        <p:nvPicPr>
          <p:cNvPr id="132" name="Google Shape;132;p6"/>
          <p:cNvPicPr preferRelativeResize="0"/>
          <p:nvPr/>
        </p:nvPicPr>
        <p:blipFill rotWithShape="1">
          <a:blip r:embed="rId5">
            <a:alphaModFix/>
          </a:blip>
          <a:srcRect b="0" l="0" r="0" t="0"/>
          <a:stretch/>
        </p:blipFill>
        <p:spPr>
          <a:xfrm>
            <a:off x="1219198" y="4986336"/>
            <a:ext cx="7239000" cy="971550"/>
          </a:xfrm>
          <a:prstGeom prst="rect">
            <a:avLst/>
          </a:prstGeom>
          <a:noFill/>
          <a:ln cap="flat" cmpd="sng" w="9525">
            <a:solidFill>
              <a:srgbClr val="C55A11"/>
            </a:solidFill>
            <a:prstDash val="solid"/>
            <a:round/>
            <a:headEnd len="sm" w="sm" type="none"/>
            <a:tailEnd len="sm" w="sm" type="none"/>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6" name="Shape 136"/>
        <p:cNvGrpSpPr/>
        <p:nvPr/>
      </p:nvGrpSpPr>
      <p:grpSpPr>
        <a:xfrm>
          <a:off x="0" y="0"/>
          <a:ext cx="0" cy="0"/>
          <a:chOff x="0" y="0"/>
          <a:chExt cx="0" cy="0"/>
        </a:xfrm>
      </p:grpSpPr>
      <p:pic>
        <p:nvPicPr>
          <p:cNvPr id="137" name="Google Shape;137;p7"/>
          <p:cNvPicPr preferRelativeResize="0"/>
          <p:nvPr/>
        </p:nvPicPr>
        <p:blipFill rotWithShape="1">
          <a:blip r:embed="rId3">
            <a:alphaModFix/>
          </a:blip>
          <a:srcRect b="0" l="0" r="0" t="0"/>
          <a:stretch/>
        </p:blipFill>
        <p:spPr>
          <a:xfrm>
            <a:off x="10106024" y="6167439"/>
            <a:ext cx="2085975" cy="690561"/>
          </a:xfrm>
          <a:prstGeom prst="rect">
            <a:avLst/>
          </a:prstGeom>
          <a:noFill/>
          <a:ln>
            <a:noFill/>
          </a:ln>
        </p:spPr>
      </p:pic>
      <p:sp>
        <p:nvSpPr>
          <p:cNvPr id="138" name="Google Shape;138;p7"/>
          <p:cNvSpPr txBox="1"/>
          <p:nvPr>
            <p:ph idx="1" type="body"/>
          </p:nvPr>
        </p:nvSpPr>
        <p:spPr>
          <a:xfrm>
            <a:off x="838200" y="1278734"/>
            <a:ext cx="10515600" cy="4888705"/>
          </a:xfrm>
          <a:prstGeom prst="rect">
            <a:avLst/>
          </a:prstGeom>
          <a:noFill/>
          <a:ln cap="flat" cmpd="sng" w="28575">
            <a:solidFill>
              <a:srgbClr val="C55A11"/>
            </a:solidFill>
            <a:prstDash val="solid"/>
            <a:round/>
            <a:headEnd len="sm" w="sm" type="none"/>
            <a:tailEnd len="sm" w="sm" type="none"/>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100"/>
              <a:buFont typeface="Noto Sans Symbols"/>
              <a:buChar char="✔"/>
            </a:pPr>
            <a:r>
              <a:rPr lang="en-IN" sz="2100"/>
              <a:t>Similar type of columns were dropped by just keeping the important column.</a:t>
            </a:r>
            <a:endParaRPr/>
          </a:p>
          <a:p>
            <a:pPr indent="0" lvl="0" marL="0" rtl="0" algn="l">
              <a:lnSpc>
                <a:spcPct val="90000"/>
              </a:lnSpc>
              <a:spcBef>
                <a:spcPts val="1000"/>
              </a:spcBef>
              <a:spcAft>
                <a:spcPts val="0"/>
              </a:spcAft>
              <a:buClr>
                <a:schemeClr val="dk1"/>
              </a:buClr>
              <a:buSzPts val="2100"/>
              <a:buNone/>
            </a:pPr>
            <a:r>
              <a:t/>
            </a:r>
            <a:endParaRPr sz="2100"/>
          </a:p>
          <a:p>
            <a:pPr indent="0" lvl="0" marL="0" rtl="0" algn="l">
              <a:lnSpc>
                <a:spcPct val="90000"/>
              </a:lnSpc>
              <a:spcBef>
                <a:spcPts val="0"/>
              </a:spcBef>
              <a:spcAft>
                <a:spcPts val="0"/>
              </a:spcAft>
              <a:buClr>
                <a:schemeClr val="dk1"/>
              </a:buClr>
              <a:buSzPts val="2100"/>
              <a:buNone/>
            </a:pPr>
            <a:r>
              <a:t/>
            </a:r>
            <a:endParaRPr sz="2100"/>
          </a:p>
          <a:p>
            <a:pPr indent="0" lvl="0" marL="0" rtl="0" algn="l">
              <a:lnSpc>
                <a:spcPct val="90000"/>
              </a:lnSpc>
              <a:spcBef>
                <a:spcPts val="0"/>
              </a:spcBef>
              <a:spcAft>
                <a:spcPts val="0"/>
              </a:spcAft>
              <a:buClr>
                <a:schemeClr val="dk1"/>
              </a:buClr>
              <a:buSzPts val="2100"/>
              <a:buNone/>
            </a:pPr>
            <a:r>
              <a:t/>
            </a:r>
            <a:endParaRPr sz="2100"/>
          </a:p>
          <a:p>
            <a:pPr indent="-228600" lvl="0" marL="228600" rtl="0" algn="l">
              <a:lnSpc>
                <a:spcPct val="90000"/>
              </a:lnSpc>
              <a:spcBef>
                <a:spcPts val="1000"/>
              </a:spcBef>
              <a:spcAft>
                <a:spcPts val="0"/>
              </a:spcAft>
              <a:buClr>
                <a:schemeClr val="dk1"/>
              </a:buClr>
              <a:buSzPts val="2100"/>
              <a:buFont typeface="Noto Sans Symbols"/>
              <a:buChar char="✔"/>
            </a:pPr>
            <a:r>
              <a:rPr lang="en-IN" sz="2100"/>
              <a:t>Locations related columns which had similar values in all the rows were dropped.</a:t>
            </a:r>
            <a:endParaRPr/>
          </a:p>
          <a:p>
            <a:pPr indent="0" lvl="0" marL="0" rtl="0" algn="l">
              <a:lnSpc>
                <a:spcPct val="90000"/>
              </a:lnSpc>
              <a:spcBef>
                <a:spcPts val="1000"/>
              </a:spcBef>
              <a:spcAft>
                <a:spcPts val="0"/>
              </a:spcAft>
              <a:buClr>
                <a:schemeClr val="dk1"/>
              </a:buClr>
              <a:buSzPts val="2100"/>
              <a:buNone/>
            </a:pPr>
            <a:r>
              <a:t/>
            </a:r>
            <a:endParaRPr sz="2100"/>
          </a:p>
          <a:p>
            <a:pPr indent="0" lvl="0" marL="0" rtl="0" algn="l">
              <a:lnSpc>
                <a:spcPct val="90000"/>
              </a:lnSpc>
              <a:spcBef>
                <a:spcPts val="1000"/>
              </a:spcBef>
              <a:spcAft>
                <a:spcPts val="0"/>
              </a:spcAft>
              <a:buClr>
                <a:schemeClr val="dk1"/>
              </a:buClr>
              <a:buSzPts val="2100"/>
              <a:buNone/>
            </a:pPr>
            <a:r>
              <a:t/>
            </a:r>
            <a:endParaRPr sz="2100"/>
          </a:p>
          <a:p>
            <a:pPr indent="-228600" lvl="0" marL="228600" rtl="0" algn="l">
              <a:lnSpc>
                <a:spcPct val="90000"/>
              </a:lnSpc>
              <a:spcBef>
                <a:spcPts val="1000"/>
              </a:spcBef>
              <a:spcAft>
                <a:spcPts val="0"/>
              </a:spcAft>
              <a:buClr>
                <a:schemeClr val="dk1"/>
              </a:buClr>
              <a:buSzPts val="2100"/>
              <a:buFont typeface="Noto Sans Symbols"/>
              <a:buChar char="✔"/>
            </a:pPr>
            <a:r>
              <a:rPr lang="en-IN" sz="2100"/>
              <a:t>Boolean Columns which had just 1 category values were dropped.</a:t>
            </a:r>
            <a:endParaRPr sz="2100"/>
          </a:p>
          <a:p>
            <a:pPr indent="0" lvl="0" marL="0" rtl="0" algn="l">
              <a:lnSpc>
                <a:spcPct val="90000"/>
              </a:lnSpc>
              <a:spcBef>
                <a:spcPts val="1000"/>
              </a:spcBef>
              <a:spcAft>
                <a:spcPts val="0"/>
              </a:spcAft>
              <a:buClr>
                <a:schemeClr val="dk1"/>
              </a:buClr>
              <a:buSzPts val="2100"/>
              <a:buNone/>
            </a:pPr>
            <a:r>
              <a:t/>
            </a:r>
            <a:endParaRPr sz="2100"/>
          </a:p>
        </p:txBody>
      </p:sp>
      <p:sp>
        <p:nvSpPr>
          <p:cNvPr id="139" name="Google Shape;139;p7"/>
          <p:cNvSpPr txBox="1"/>
          <p:nvPr>
            <p:ph type="title"/>
          </p:nvPr>
        </p:nvSpPr>
        <p:spPr>
          <a:xfrm>
            <a:off x="838200" y="365126"/>
            <a:ext cx="10515600" cy="913608"/>
          </a:xfrm>
          <a:prstGeom prst="rect">
            <a:avLst/>
          </a:prstGeom>
          <a:gradFill>
            <a:gsLst>
              <a:gs pos="0">
                <a:srgbClr val="B0500F"/>
              </a:gs>
              <a:gs pos="48000">
                <a:srgbClr val="ED8037"/>
              </a:gs>
              <a:gs pos="100000">
                <a:srgbClr val="F4B081"/>
              </a:gs>
            </a:gsLst>
            <a:lin ang="16200000" scaled="0"/>
          </a:gradFill>
          <a:ln cap="flat" cmpd="sng" w="28575">
            <a:solidFill>
              <a:srgbClr val="C55A11"/>
            </a:solidFill>
            <a:prstDash val="solid"/>
            <a:round/>
            <a:headEnd len="sm" w="sm" type="none"/>
            <a:tailEnd len="sm" w="sm" type="none"/>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lt1"/>
              </a:buClr>
              <a:buSzPts val="3959"/>
              <a:buFont typeface="Federo"/>
              <a:buNone/>
            </a:pPr>
            <a:br>
              <a:rPr b="1" lang="en-IN" sz="3959">
                <a:solidFill>
                  <a:schemeClr val="lt1"/>
                </a:solidFill>
                <a:latin typeface="Federo"/>
                <a:ea typeface="Federo"/>
                <a:cs typeface="Federo"/>
                <a:sym typeface="Federo"/>
              </a:rPr>
            </a:br>
            <a:r>
              <a:rPr b="1" lang="en-IN" sz="3959">
                <a:solidFill>
                  <a:schemeClr val="lt1"/>
                </a:solidFill>
                <a:latin typeface="Federo"/>
                <a:ea typeface="Federo"/>
                <a:cs typeface="Federo"/>
                <a:sym typeface="Federo"/>
              </a:rPr>
              <a:t>Data Clean Up &amp; Exploration (cont..)</a:t>
            </a:r>
            <a:br>
              <a:rPr b="1" lang="en-IN" sz="3959">
                <a:solidFill>
                  <a:schemeClr val="lt1"/>
                </a:solidFill>
                <a:latin typeface="Federo"/>
                <a:ea typeface="Federo"/>
                <a:cs typeface="Federo"/>
                <a:sym typeface="Federo"/>
              </a:rPr>
            </a:br>
            <a:endParaRPr sz="3959"/>
          </a:p>
        </p:txBody>
      </p:sp>
      <p:pic>
        <p:nvPicPr>
          <p:cNvPr id="140" name="Google Shape;140;p7"/>
          <p:cNvPicPr preferRelativeResize="0"/>
          <p:nvPr/>
        </p:nvPicPr>
        <p:blipFill rotWithShape="1">
          <a:blip r:embed="rId4">
            <a:alphaModFix/>
          </a:blip>
          <a:srcRect b="0" l="0" r="0" t="0"/>
          <a:stretch/>
        </p:blipFill>
        <p:spPr>
          <a:xfrm>
            <a:off x="1123950" y="1614487"/>
            <a:ext cx="8058150" cy="914400"/>
          </a:xfrm>
          <a:prstGeom prst="rect">
            <a:avLst/>
          </a:prstGeom>
          <a:noFill/>
          <a:ln cap="flat" cmpd="sng" w="9525">
            <a:solidFill>
              <a:srgbClr val="C55A11"/>
            </a:solidFill>
            <a:prstDash val="solid"/>
            <a:round/>
            <a:headEnd len="sm" w="sm" type="none"/>
            <a:tailEnd len="sm" w="sm" type="none"/>
          </a:ln>
        </p:spPr>
      </p:pic>
      <p:pic>
        <p:nvPicPr>
          <p:cNvPr id="141" name="Google Shape;141;p7"/>
          <p:cNvPicPr preferRelativeResize="0"/>
          <p:nvPr/>
        </p:nvPicPr>
        <p:blipFill rotWithShape="1">
          <a:blip r:embed="rId5">
            <a:alphaModFix/>
          </a:blip>
          <a:srcRect b="0" l="0" r="0" t="0"/>
          <a:stretch/>
        </p:blipFill>
        <p:spPr>
          <a:xfrm>
            <a:off x="1123950" y="3232945"/>
            <a:ext cx="8058150" cy="453230"/>
          </a:xfrm>
          <a:prstGeom prst="rect">
            <a:avLst/>
          </a:prstGeom>
          <a:noFill/>
          <a:ln cap="flat" cmpd="sng" w="9525">
            <a:solidFill>
              <a:srgbClr val="C55A11"/>
            </a:solidFill>
            <a:prstDash val="solid"/>
            <a:round/>
            <a:headEnd len="sm" w="sm" type="none"/>
            <a:tailEnd len="sm" w="sm" type="none"/>
          </a:ln>
        </p:spPr>
      </p:pic>
      <p:pic>
        <p:nvPicPr>
          <p:cNvPr id="142" name="Google Shape;142;p7"/>
          <p:cNvPicPr preferRelativeResize="0"/>
          <p:nvPr/>
        </p:nvPicPr>
        <p:blipFill rotWithShape="1">
          <a:blip r:embed="rId6">
            <a:alphaModFix/>
          </a:blip>
          <a:srcRect b="0" l="0" r="0" t="0"/>
          <a:stretch/>
        </p:blipFill>
        <p:spPr>
          <a:xfrm>
            <a:off x="1123950" y="4347768"/>
            <a:ext cx="4714875" cy="1447800"/>
          </a:xfrm>
          <a:prstGeom prst="rect">
            <a:avLst/>
          </a:prstGeom>
          <a:noFill/>
          <a:ln cap="flat" cmpd="sng" w="9525">
            <a:solidFill>
              <a:srgbClr val="C55A11"/>
            </a:solidFill>
            <a:prstDash val="solid"/>
            <a:round/>
            <a:headEnd len="sm" w="sm" type="none"/>
            <a:tailEnd len="sm" w="sm" type="none"/>
          </a:ln>
        </p:spPr>
      </p:pic>
      <p:pic>
        <p:nvPicPr>
          <p:cNvPr id="143" name="Google Shape;143;p7"/>
          <p:cNvPicPr preferRelativeResize="0"/>
          <p:nvPr/>
        </p:nvPicPr>
        <p:blipFill rotWithShape="1">
          <a:blip r:embed="rId7">
            <a:alphaModFix/>
          </a:blip>
          <a:srcRect b="0" l="0" r="0" t="0"/>
          <a:stretch/>
        </p:blipFill>
        <p:spPr>
          <a:xfrm>
            <a:off x="6505575" y="4347768"/>
            <a:ext cx="4181475" cy="1447800"/>
          </a:xfrm>
          <a:prstGeom prst="rect">
            <a:avLst/>
          </a:prstGeom>
          <a:noFill/>
          <a:ln cap="flat" cmpd="sng" w="9525">
            <a:solidFill>
              <a:srgbClr val="C55A11"/>
            </a:solidFill>
            <a:prstDash val="solid"/>
            <a:round/>
            <a:headEnd len="sm" w="sm" type="none"/>
            <a:tailEnd len="sm" w="sm" type="none"/>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7" name="Shape 147"/>
        <p:cNvGrpSpPr/>
        <p:nvPr/>
      </p:nvGrpSpPr>
      <p:grpSpPr>
        <a:xfrm>
          <a:off x="0" y="0"/>
          <a:ext cx="0" cy="0"/>
          <a:chOff x="0" y="0"/>
          <a:chExt cx="0" cy="0"/>
        </a:xfrm>
      </p:grpSpPr>
      <p:pic>
        <p:nvPicPr>
          <p:cNvPr id="148" name="Google Shape;148;p8"/>
          <p:cNvPicPr preferRelativeResize="0"/>
          <p:nvPr/>
        </p:nvPicPr>
        <p:blipFill rotWithShape="1">
          <a:blip r:embed="rId3">
            <a:alphaModFix/>
          </a:blip>
          <a:srcRect b="0" l="0" r="0" t="0"/>
          <a:stretch/>
        </p:blipFill>
        <p:spPr>
          <a:xfrm>
            <a:off x="10106024" y="6167439"/>
            <a:ext cx="2085975" cy="690561"/>
          </a:xfrm>
          <a:prstGeom prst="rect">
            <a:avLst/>
          </a:prstGeom>
          <a:noFill/>
          <a:ln>
            <a:noFill/>
          </a:ln>
        </p:spPr>
      </p:pic>
      <p:sp>
        <p:nvSpPr>
          <p:cNvPr id="149" name="Google Shape;149;p8"/>
          <p:cNvSpPr txBox="1"/>
          <p:nvPr>
            <p:ph type="title"/>
          </p:nvPr>
        </p:nvSpPr>
        <p:spPr>
          <a:xfrm>
            <a:off x="838200" y="365126"/>
            <a:ext cx="10515600" cy="1020762"/>
          </a:xfrm>
          <a:prstGeom prst="rect">
            <a:avLst/>
          </a:prstGeom>
          <a:gradFill>
            <a:gsLst>
              <a:gs pos="0">
                <a:srgbClr val="B0500F"/>
              </a:gs>
              <a:gs pos="48000">
                <a:srgbClr val="ED8037"/>
              </a:gs>
              <a:gs pos="100000">
                <a:srgbClr val="F4B081"/>
              </a:gs>
            </a:gsLst>
            <a:lin ang="16200000" scaled="0"/>
          </a:gradFill>
          <a:ln cap="flat" cmpd="sng" w="28575">
            <a:solidFill>
              <a:srgbClr val="C55A11"/>
            </a:solidFill>
            <a:prstDash val="solid"/>
            <a:round/>
            <a:headEnd len="sm" w="sm" type="none"/>
            <a:tailEnd len="sm" w="sm" type="none"/>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lt1"/>
              </a:buClr>
              <a:buSzPts val="3959"/>
              <a:buFont typeface="Federo"/>
              <a:buNone/>
            </a:pPr>
            <a:br>
              <a:rPr b="1" lang="en-IN" sz="3959">
                <a:solidFill>
                  <a:schemeClr val="lt1"/>
                </a:solidFill>
                <a:latin typeface="Federo"/>
                <a:ea typeface="Federo"/>
                <a:cs typeface="Federo"/>
                <a:sym typeface="Federo"/>
              </a:rPr>
            </a:br>
            <a:r>
              <a:rPr b="1" lang="en-IN" sz="3959">
                <a:solidFill>
                  <a:schemeClr val="lt1"/>
                </a:solidFill>
                <a:latin typeface="Federo"/>
                <a:ea typeface="Federo"/>
                <a:cs typeface="Federo"/>
                <a:sym typeface="Federo"/>
              </a:rPr>
              <a:t>Data Clean Up &amp; Exploration (cont..)</a:t>
            </a:r>
            <a:br>
              <a:rPr b="1" lang="en-IN" sz="3959">
                <a:solidFill>
                  <a:schemeClr val="lt1"/>
                </a:solidFill>
                <a:latin typeface="Federo"/>
                <a:ea typeface="Federo"/>
                <a:cs typeface="Federo"/>
                <a:sym typeface="Federo"/>
              </a:rPr>
            </a:br>
            <a:endParaRPr sz="3959"/>
          </a:p>
        </p:txBody>
      </p:sp>
      <p:sp>
        <p:nvSpPr>
          <p:cNvPr id="150" name="Google Shape;150;p8"/>
          <p:cNvSpPr txBox="1"/>
          <p:nvPr>
            <p:ph idx="2" type="body"/>
          </p:nvPr>
        </p:nvSpPr>
        <p:spPr>
          <a:xfrm>
            <a:off x="838201" y="1385888"/>
            <a:ext cx="10515600" cy="4656138"/>
          </a:xfrm>
          <a:prstGeom prst="rect">
            <a:avLst/>
          </a:prstGeom>
          <a:noFill/>
          <a:ln cap="flat" cmpd="sng" w="28575">
            <a:solidFill>
              <a:srgbClr val="C55A11"/>
            </a:solidFill>
            <a:prstDash val="solid"/>
            <a:round/>
            <a:headEnd len="sm" w="sm" type="none"/>
            <a:tailEnd len="sm" w="sm" type="none"/>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300"/>
              <a:buFont typeface="Noto Sans Symbols"/>
              <a:buChar char="✔"/>
            </a:pPr>
            <a:r>
              <a:rPr lang="en-IN" sz="2300"/>
              <a:t>Amenities Column were stored as one big block of text. </a:t>
            </a:r>
            <a:endParaRPr/>
          </a:p>
          <a:p>
            <a:pPr indent="-82550" lvl="0" marL="228600" rtl="0" algn="l">
              <a:lnSpc>
                <a:spcPct val="90000"/>
              </a:lnSpc>
              <a:spcBef>
                <a:spcPts val="1000"/>
              </a:spcBef>
              <a:spcAft>
                <a:spcPts val="0"/>
              </a:spcAft>
              <a:buClr>
                <a:schemeClr val="dk1"/>
              </a:buClr>
              <a:buSzPts val="2300"/>
              <a:buFont typeface="Noto Sans Symbols"/>
              <a:buNone/>
            </a:pPr>
            <a:r>
              <a:t/>
            </a:r>
            <a:endParaRPr sz="2300"/>
          </a:p>
          <a:p>
            <a:pPr indent="-82550" lvl="0" marL="228600" rtl="0" algn="l">
              <a:lnSpc>
                <a:spcPct val="90000"/>
              </a:lnSpc>
              <a:spcBef>
                <a:spcPts val="1000"/>
              </a:spcBef>
              <a:spcAft>
                <a:spcPts val="0"/>
              </a:spcAft>
              <a:buClr>
                <a:schemeClr val="dk1"/>
              </a:buClr>
              <a:buSzPts val="2300"/>
              <a:buFont typeface="Noto Sans Symbols"/>
              <a:buNone/>
            </a:pPr>
            <a:r>
              <a:t/>
            </a:r>
            <a:endParaRPr sz="2300"/>
          </a:p>
          <a:p>
            <a:pPr indent="-82550" lvl="0" marL="228600" rtl="0" algn="l">
              <a:lnSpc>
                <a:spcPct val="90000"/>
              </a:lnSpc>
              <a:spcBef>
                <a:spcPts val="1000"/>
              </a:spcBef>
              <a:spcAft>
                <a:spcPts val="0"/>
              </a:spcAft>
              <a:buClr>
                <a:schemeClr val="dk1"/>
              </a:buClr>
              <a:buSzPts val="2300"/>
              <a:buFont typeface="Noto Sans Symbols"/>
              <a:buNone/>
            </a:pPr>
            <a:r>
              <a:t/>
            </a:r>
            <a:endParaRPr sz="2300"/>
          </a:p>
          <a:p>
            <a:pPr indent="-228600" lvl="0" marL="228600" rtl="0" algn="l">
              <a:lnSpc>
                <a:spcPct val="90000"/>
              </a:lnSpc>
              <a:spcBef>
                <a:spcPts val="1000"/>
              </a:spcBef>
              <a:spcAft>
                <a:spcPts val="0"/>
              </a:spcAft>
              <a:buClr>
                <a:schemeClr val="dk1"/>
              </a:buClr>
              <a:buSzPts val="2300"/>
              <a:buFont typeface="Noto Sans Symbols"/>
              <a:buChar char="✔"/>
            </a:pPr>
            <a:r>
              <a:rPr lang="en-IN" sz="2300"/>
              <a:t>Date Columns were converted to date time format.</a:t>
            </a:r>
            <a:endParaRPr/>
          </a:p>
          <a:p>
            <a:pPr indent="-228600" lvl="0" marL="228600" rtl="0" algn="l">
              <a:lnSpc>
                <a:spcPct val="90000"/>
              </a:lnSpc>
              <a:spcBef>
                <a:spcPts val="1000"/>
              </a:spcBef>
              <a:spcAft>
                <a:spcPts val="0"/>
              </a:spcAft>
              <a:buClr>
                <a:schemeClr val="dk1"/>
              </a:buClr>
              <a:buSzPts val="2300"/>
              <a:buFont typeface="Noto Sans Symbols"/>
              <a:buChar char="✔"/>
            </a:pPr>
            <a:r>
              <a:rPr lang="en-IN" sz="2300"/>
              <a:t>Price Related Columns were stored as string with dollar signs and comma separated values.</a:t>
            </a:r>
            <a:endParaRPr/>
          </a:p>
          <a:p>
            <a:pPr indent="-228600" lvl="0" marL="228600" rtl="0" algn="l">
              <a:lnSpc>
                <a:spcPct val="90000"/>
              </a:lnSpc>
              <a:spcBef>
                <a:spcPts val="1000"/>
              </a:spcBef>
              <a:spcAft>
                <a:spcPts val="0"/>
              </a:spcAft>
              <a:buClr>
                <a:schemeClr val="dk1"/>
              </a:buClr>
              <a:buSzPts val="2300"/>
              <a:buFont typeface="Noto Sans Symbols"/>
              <a:buChar char="✔"/>
            </a:pPr>
            <a:r>
              <a:rPr lang="en-IN" sz="2300"/>
              <a:t>Similar column values were replaced with the respective values for a better plot. (for ex. Property type, Cancellation policy”)</a:t>
            </a:r>
            <a:endParaRPr/>
          </a:p>
          <a:p>
            <a:pPr indent="-228600" lvl="0" marL="228600" rtl="0" algn="l">
              <a:lnSpc>
                <a:spcPct val="90000"/>
              </a:lnSpc>
              <a:spcBef>
                <a:spcPts val="1000"/>
              </a:spcBef>
              <a:spcAft>
                <a:spcPts val="0"/>
              </a:spcAft>
              <a:buClr>
                <a:schemeClr val="dk1"/>
              </a:buClr>
              <a:buSzPts val="2300"/>
              <a:buFont typeface="Noto Sans Symbols"/>
              <a:buChar char="✔"/>
            </a:pPr>
            <a:r>
              <a:rPr lang="en-IN" sz="2300"/>
              <a:t>Used Reverse Geocoder to retrieve the exact place name using Latitude &amp; Longitude</a:t>
            </a:r>
            <a:endParaRPr sz="2300"/>
          </a:p>
        </p:txBody>
      </p:sp>
      <p:pic>
        <p:nvPicPr>
          <p:cNvPr id="151" name="Google Shape;151;p8"/>
          <p:cNvPicPr preferRelativeResize="0"/>
          <p:nvPr/>
        </p:nvPicPr>
        <p:blipFill rotWithShape="1">
          <a:blip r:embed="rId4">
            <a:alphaModFix/>
          </a:blip>
          <a:srcRect b="0" l="0" r="0" t="0"/>
          <a:stretch/>
        </p:blipFill>
        <p:spPr>
          <a:xfrm>
            <a:off x="1085850" y="1745059"/>
            <a:ext cx="8277225" cy="1323182"/>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5" name="Shape 155"/>
        <p:cNvGrpSpPr/>
        <p:nvPr/>
      </p:nvGrpSpPr>
      <p:grpSpPr>
        <a:xfrm>
          <a:off x="0" y="0"/>
          <a:ext cx="0" cy="0"/>
          <a:chOff x="0" y="0"/>
          <a:chExt cx="0" cy="0"/>
        </a:xfrm>
      </p:grpSpPr>
      <p:sp>
        <p:nvSpPr>
          <p:cNvPr id="156" name="Google Shape;156;p9"/>
          <p:cNvSpPr txBox="1"/>
          <p:nvPr>
            <p:ph type="title"/>
          </p:nvPr>
        </p:nvSpPr>
        <p:spPr>
          <a:xfrm>
            <a:off x="838200" y="365125"/>
            <a:ext cx="10515600" cy="1006475"/>
          </a:xfrm>
          <a:prstGeom prst="rect">
            <a:avLst/>
          </a:prstGeom>
          <a:gradFill>
            <a:gsLst>
              <a:gs pos="0">
                <a:srgbClr val="B0500F"/>
              </a:gs>
              <a:gs pos="48000">
                <a:srgbClr val="ED8037"/>
              </a:gs>
              <a:gs pos="100000">
                <a:srgbClr val="F4B081"/>
              </a:gs>
            </a:gsLst>
            <a:lin ang="16200000" scaled="0"/>
          </a:gradFill>
          <a:ln cap="flat" cmpd="sng" w="28575">
            <a:solidFill>
              <a:srgbClr val="C55A11"/>
            </a:solidFill>
            <a:prstDash val="solid"/>
            <a:round/>
            <a:headEnd len="sm" w="sm" type="none"/>
            <a:tailEnd len="sm" w="sm" type="none"/>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lt1"/>
              </a:buClr>
              <a:buSzPts val="3959"/>
              <a:buFont typeface="Federo"/>
              <a:buNone/>
            </a:pPr>
            <a:br>
              <a:rPr b="1" lang="en-IN" sz="3959">
                <a:solidFill>
                  <a:schemeClr val="lt1"/>
                </a:solidFill>
                <a:latin typeface="Federo"/>
                <a:ea typeface="Federo"/>
                <a:cs typeface="Federo"/>
                <a:sym typeface="Federo"/>
              </a:rPr>
            </a:br>
            <a:r>
              <a:rPr b="1" lang="en-IN" sz="3959">
                <a:solidFill>
                  <a:schemeClr val="lt1"/>
                </a:solidFill>
                <a:latin typeface="Federo"/>
                <a:ea typeface="Federo"/>
                <a:cs typeface="Federo"/>
                <a:sym typeface="Federo"/>
              </a:rPr>
              <a:t>Data Analysis : Factors for Business Growth</a:t>
            </a:r>
            <a:br>
              <a:rPr b="1" lang="en-IN" sz="3959">
                <a:solidFill>
                  <a:schemeClr val="lt1"/>
                </a:solidFill>
                <a:latin typeface="Federo"/>
                <a:ea typeface="Federo"/>
                <a:cs typeface="Federo"/>
                <a:sym typeface="Federo"/>
              </a:rPr>
            </a:br>
            <a:endParaRPr sz="3959"/>
          </a:p>
        </p:txBody>
      </p:sp>
      <p:sp>
        <p:nvSpPr>
          <p:cNvPr id="157" name="Google Shape;157;p9"/>
          <p:cNvSpPr txBox="1"/>
          <p:nvPr>
            <p:ph idx="1" type="body"/>
          </p:nvPr>
        </p:nvSpPr>
        <p:spPr>
          <a:xfrm>
            <a:off x="838200" y="1371599"/>
            <a:ext cx="10515600" cy="4657725"/>
          </a:xfrm>
          <a:prstGeom prst="rect">
            <a:avLst/>
          </a:prstGeom>
          <a:noFill/>
          <a:ln cap="flat" cmpd="sng" w="9525">
            <a:solidFill>
              <a:srgbClr val="C55A11"/>
            </a:solidFill>
            <a:prstDash val="solid"/>
            <a:round/>
            <a:headEnd len="sm" w="sm" type="none"/>
            <a:tailEnd len="sm" w="sm" type="none"/>
          </a:ln>
        </p:spPr>
        <p:txBody>
          <a:bodyPr anchorCtr="0" anchor="t" bIns="45700" lIns="91425" spcFirstLastPara="1" rIns="91425" wrap="square" tIns="45700">
            <a:normAutofit/>
          </a:bodyPr>
          <a:lstStyle/>
          <a:p>
            <a:pPr indent="-50800" lvl="0" marL="228600" rtl="0" algn="l">
              <a:lnSpc>
                <a:spcPct val="90000"/>
              </a:lnSpc>
              <a:spcBef>
                <a:spcPts val="0"/>
              </a:spcBef>
              <a:spcAft>
                <a:spcPts val="0"/>
              </a:spcAft>
              <a:buClr>
                <a:schemeClr val="dk1"/>
              </a:buClr>
              <a:buSzPts val="2800"/>
              <a:buNone/>
            </a:pPr>
            <a:r>
              <a:t/>
            </a:r>
            <a:endParaRPr/>
          </a:p>
          <a:p>
            <a:pPr indent="-50800" lvl="0" marL="228600" rtl="0" algn="l">
              <a:lnSpc>
                <a:spcPct val="90000"/>
              </a:lnSpc>
              <a:spcBef>
                <a:spcPts val="1000"/>
              </a:spcBef>
              <a:spcAft>
                <a:spcPts val="0"/>
              </a:spcAft>
              <a:buClr>
                <a:schemeClr val="dk1"/>
              </a:buClr>
              <a:buSzPts val="2800"/>
              <a:buNone/>
            </a:pPr>
            <a:r>
              <a:t/>
            </a:r>
            <a:endParaRPr/>
          </a:p>
          <a:p>
            <a:pPr indent="-50800" lvl="0" marL="228600" rtl="0" algn="l">
              <a:lnSpc>
                <a:spcPct val="90000"/>
              </a:lnSpc>
              <a:spcBef>
                <a:spcPts val="1000"/>
              </a:spcBef>
              <a:spcAft>
                <a:spcPts val="0"/>
              </a:spcAft>
              <a:buClr>
                <a:schemeClr val="dk1"/>
              </a:buClr>
              <a:buSzPts val="2800"/>
              <a:buNone/>
            </a:pPr>
            <a:r>
              <a:t/>
            </a:r>
            <a:endParaRPr/>
          </a:p>
          <a:p>
            <a:pPr indent="-50800" lvl="0" marL="228600" rtl="0" algn="l">
              <a:lnSpc>
                <a:spcPct val="90000"/>
              </a:lnSpc>
              <a:spcBef>
                <a:spcPts val="1000"/>
              </a:spcBef>
              <a:spcAft>
                <a:spcPts val="0"/>
              </a:spcAft>
              <a:buClr>
                <a:schemeClr val="dk1"/>
              </a:buClr>
              <a:buSzPts val="2800"/>
              <a:buNone/>
            </a:pPr>
            <a:r>
              <a:t/>
            </a:r>
            <a:endParaRPr/>
          </a:p>
          <a:p>
            <a:pPr indent="-50800" lvl="0" marL="228600" rtl="0" algn="l">
              <a:lnSpc>
                <a:spcPct val="90000"/>
              </a:lnSpc>
              <a:spcBef>
                <a:spcPts val="1000"/>
              </a:spcBef>
              <a:spcAft>
                <a:spcPts val="0"/>
              </a:spcAft>
              <a:buClr>
                <a:schemeClr val="dk1"/>
              </a:buClr>
              <a:buSzPts val="2800"/>
              <a:buNone/>
            </a:pPr>
            <a:r>
              <a:t/>
            </a:r>
            <a:endParaRPr/>
          </a:p>
          <a:p>
            <a:pPr indent="-50800" lvl="0" marL="228600" rtl="0" algn="l">
              <a:lnSpc>
                <a:spcPct val="90000"/>
              </a:lnSpc>
              <a:spcBef>
                <a:spcPts val="1000"/>
              </a:spcBef>
              <a:spcAft>
                <a:spcPts val="0"/>
              </a:spcAft>
              <a:buClr>
                <a:schemeClr val="dk1"/>
              </a:buClr>
              <a:buSzPts val="2800"/>
              <a:buNone/>
            </a:pPr>
            <a:r>
              <a:t/>
            </a:r>
            <a:endParaRPr/>
          </a:p>
          <a:p>
            <a:pPr indent="-50800" lvl="0" marL="228600" rtl="0" algn="l">
              <a:lnSpc>
                <a:spcPct val="90000"/>
              </a:lnSpc>
              <a:spcBef>
                <a:spcPts val="1000"/>
              </a:spcBef>
              <a:spcAft>
                <a:spcPts val="0"/>
              </a:spcAft>
              <a:buClr>
                <a:schemeClr val="dk1"/>
              </a:buClr>
              <a:buSzPts val="2800"/>
              <a:buNone/>
            </a:pPr>
            <a:r>
              <a:t/>
            </a:r>
            <a:endParaRPr/>
          </a:p>
          <a:p>
            <a:pPr indent="0" lvl="0" marL="0" rtl="0" algn="l">
              <a:lnSpc>
                <a:spcPct val="90000"/>
              </a:lnSpc>
              <a:spcBef>
                <a:spcPts val="1000"/>
              </a:spcBef>
              <a:spcAft>
                <a:spcPts val="0"/>
              </a:spcAft>
              <a:buClr>
                <a:schemeClr val="dk1"/>
              </a:buClr>
              <a:buSzPts val="2800"/>
              <a:buNone/>
            </a:pPr>
            <a:r>
              <a:t/>
            </a:r>
            <a:endParaRPr/>
          </a:p>
        </p:txBody>
      </p:sp>
      <p:pic>
        <p:nvPicPr>
          <p:cNvPr id="158" name="Google Shape;158;p9"/>
          <p:cNvPicPr preferRelativeResize="0"/>
          <p:nvPr/>
        </p:nvPicPr>
        <p:blipFill rotWithShape="1">
          <a:blip r:embed="rId3">
            <a:alphaModFix/>
          </a:blip>
          <a:srcRect b="0" l="0" r="0" t="0"/>
          <a:stretch/>
        </p:blipFill>
        <p:spPr>
          <a:xfrm>
            <a:off x="1395412" y="1514474"/>
            <a:ext cx="9401175" cy="4208463"/>
          </a:xfrm>
          <a:prstGeom prst="rect">
            <a:avLst/>
          </a:prstGeom>
          <a:noFill/>
          <a:ln>
            <a:noFill/>
          </a:ln>
        </p:spPr>
      </p:pic>
      <p:pic>
        <p:nvPicPr>
          <p:cNvPr id="159" name="Google Shape;159;p9"/>
          <p:cNvPicPr preferRelativeResize="0"/>
          <p:nvPr/>
        </p:nvPicPr>
        <p:blipFill rotWithShape="1">
          <a:blip r:embed="rId4">
            <a:alphaModFix/>
          </a:blip>
          <a:srcRect b="0" l="0" r="0" t="0"/>
          <a:stretch/>
        </p:blipFill>
        <p:spPr>
          <a:xfrm>
            <a:off x="10106024" y="6167439"/>
            <a:ext cx="2085975" cy="69056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2019-09-28T02:21:47Z</dcterms:created>
  <dc:creator>Saranya P</dc:creator>
</cp:coreProperties>
</file>